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4" r:id="rId2"/>
    <p:sldId id="285" r:id="rId3"/>
    <p:sldId id="286" r:id="rId4"/>
    <p:sldId id="287" r:id="rId5"/>
    <p:sldId id="288" r:id="rId6"/>
    <p:sldId id="289" r:id="rId7"/>
    <p:sldId id="29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A6B8-5358-46BF-B098-CE420A9628FE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0913B-9584-4783-B0A3-4C4EC61C8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0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6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1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8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3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5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2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wm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wmf"/><Relationship Id="rId5" Type="http://schemas.openxmlformats.org/officeDocument/2006/relationships/image" Target="../media/image2.wmf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wmf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wmf"/><Relationship Id="rId5" Type="http://schemas.openxmlformats.org/officeDocument/2006/relationships/image" Target="../media/image7.jpeg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wmf"/><Relationship Id="rId5" Type="http://schemas.openxmlformats.org/officeDocument/2006/relationships/image" Target="../media/image7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5" descr="se07F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66294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2209800" y="5638800"/>
            <a:ext cx="76962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b="1" i="1">
                <a:solidFill>
                  <a:srgbClr val="000099"/>
                </a:solidFill>
              </a:rPr>
              <a:t>Figure:  (a) </a:t>
            </a:r>
            <a:r>
              <a:rPr lang="en-US" altLang="en-US" sz="1800" i="1">
                <a:solidFill>
                  <a:srgbClr val="000099"/>
                </a:solidFill>
              </a:rPr>
              <a:t>A MOS cascode amplifier with an ideal current-source load; </a:t>
            </a:r>
            <a:r>
              <a:rPr lang="en-US" altLang="en-US" sz="1800" b="1" i="1">
                <a:solidFill>
                  <a:srgbClr val="000099"/>
                </a:solidFill>
              </a:rPr>
              <a:t>(b) </a:t>
            </a:r>
            <a:r>
              <a:rPr lang="en-US" altLang="en-US" sz="1800" i="1">
                <a:solidFill>
                  <a:srgbClr val="000099"/>
                </a:solidFill>
              </a:rPr>
              <a:t>equivalent circuit representation of the cascode output.</a:t>
            </a:r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981200" y="685800"/>
            <a:ext cx="8382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If Q</a:t>
            </a:r>
            <a:r>
              <a:rPr lang="en-US" altLang="en-US" baseline="-25000"/>
              <a:t>2</a:t>
            </a:r>
            <a:r>
              <a:rPr lang="en-US" altLang="en-US"/>
              <a:t> is loaded with an ideal constant-current source as shown in Fig (a), </a:t>
            </a:r>
            <a:r>
              <a:rPr lang="en-US" altLang="en-US">
                <a:solidFill>
                  <a:srgbClr val="FF0000"/>
                </a:solidFill>
              </a:rPr>
              <a:t>the voltage gain realized</a:t>
            </a:r>
            <a:r>
              <a:rPr lang="en-US" altLang="en-US"/>
              <a:t> can be found from the equivalent circuit in Fig (b) as</a:t>
            </a:r>
            <a:r>
              <a:rPr lang="en-US" altLang="en-US" sz="1700"/>
              <a:t> </a:t>
            </a:r>
            <a:r>
              <a:rPr lang="en-US" altLang="en-US" sz="1700" i="1">
                <a:solidFill>
                  <a:srgbClr val="FF0000"/>
                </a:solidFill>
              </a:rPr>
              <a:t>A</a:t>
            </a:r>
            <a:r>
              <a:rPr lang="en-US" altLang="en-US" sz="1700" i="1" baseline="-25000">
                <a:solidFill>
                  <a:srgbClr val="FF0000"/>
                </a:solidFill>
              </a:rPr>
              <a:t>vo</a:t>
            </a:r>
            <a:r>
              <a:rPr lang="en-US" altLang="en-US" sz="1700">
                <a:solidFill>
                  <a:srgbClr val="FF0000"/>
                </a:solidFill>
              </a:rPr>
              <a:t> = v</a:t>
            </a:r>
            <a:r>
              <a:rPr lang="en-US" altLang="en-US" sz="1700" baseline="-25000">
                <a:solidFill>
                  <a:srgbClr val="FF0000"/>
                </a:solidFill>
              </a:rPr>
              <a:t>o</a:t>
            </a:r>
            <a:r>
              <a:rPr lang="en-US" altLang="en-US" sz="1700">
                <a:solidFill>
                  <a:srgbClr val="FF0000"/>
                </a:solidFill>
              </a:rPr>
              <a:t>/v</a:t>
            </a:r>
            <a:r>
              <a:rPr lang="en-US" altLang="en-US" sz="1700" baseline="-25000">
                <a:solidFill>
                  <a:srgbClr val="FF0000"/>
                </a:solidFill>
              </a:rPr>
              <a:t>i</a:t>
            </a:r>
            <a:r>
              <a:rPr lang="en-US" altLang="en-US" sz="1700">
                <a:solidFill>
                  <a:srgbClr val="FF0000"/>
                </a:solidFill>
              </a:rPr>
              <a:t> = –</a:t>
            </a:r>
            <a:r>
              <a:rPr lang="en-US" altLang="en-US" sz="1700" i="1">
                <a:solidFill>
                  <a:srgbClr val="FF0000"/>
                </a:solidFill>
              </a:rPr>
              <a:t>g</a:t>
            </a:r>
            <a:r>
              <a:rPr lang="en-US" altLang="en-US" sz="1700" i="1" baseline="-25000">
                <a:solidFill>
                  <a:srgbClr val="FF0000"/>
                </a:solidFill>
              </a:rPr>
              <a:t>m</a:t>
            </a:r>
            <a:r>
              <a:rPr lang="en-US" altLang="en-US" sz="1700" baseline="-25000">
                <a:solidFill>
                  <a:srgbClr val="FF0000"/>
                </a:solidFill>
              </a:rPr>
              <a:t>1</a:t>
            </a:r>
            <a:r>
              <a:rPr lang="en-US" altLang="en-US" sz="1700" i="1">
                <a:solidFill>
                  <a:srgbClr val="FF0000"/>
                </a:solidFill>
              </a:rPr>
              <a:t>R</a:t>
            </a:r>
            <a:r>
              <a:rPr lang="en-US" altLang="en-US" sz="1700" i="1" baseline="-25000">
                <a:solidFill>
                  <a:srgbClr val="FF0000"/>
                </a:solidFill>
              </a:rPr>
              <a:t>o</a:t>
            </a:r>
            <a:r>
              <a:rPr lang="en-US" altLang="en-US" sz="1700"/>
              <a:t>.</a:t>
            </a:r>
          </a:p>
        </p:txBody>
      </p:sp>
      <p:pic>
        <p:nvPicPr>
          <p:cNvPr id="3482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1" y="1371601"/>
            <a:ext cx="2309813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689100"/>
            <a:ext cx="4549775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1"/>
            <a:ext cx="1430338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2095500"/>
            <a:ext cx="590550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5" name="AutoShape 13"/>
          <p:cNvSpPr>
            <a:spLocks noChangeArrowheads="1"/>
          </p:cNvSpPr>
          <p:nvPr/>
        </p:nvSpPr>
        <p:spPr bwMode="auto">
          <a:xfrm>
            <a:off x="5657850" y="21844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34826" name="Rectangle 14"/>
          <p:cNvSpPr>
            <a:spLocks noChangeArrowheads="1"/>
          </p:cNvSpPr>
          <p:nvPr/>
        </p:nvSpPr>
        <p:spPr bwMode="auto">
          <a:xfrm>
            <a:off x="5334000" y="2514601"/>
            <a:ext cx="4800600" cy="581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Thus cascoding results in increasing the gain magnitude from A</a:t>
            </a:r>
            <a:r>
              <a:rPr lang="en-US" altLang="en-US" b="1" baseline="-25000">
                <a:solidFill>
                  <a:srgbClr val="FF0000"/>
                </a:solidFill>
              </a:rPr>
              <a:t>0</a:t>
            </a:r>
            <a:r>
              <a:rPr lang="en-US" altLang="en-US" b="1">
                <a:solidFill>
                  <a:srgbClr val="FF0000"/>
                </a:solidFill>
              </a:rPr>
              <a:t> to A</a:t>
            </a:r>
            <a:r>
              <a:rPr lang="en-US" altLang="en-US" b="1" baseline="-25000">
                <a:solidFill>
                  <a:srgbClr val="FF0000"/>
                </a:solidFill>
              </a:rPr>
              <a:t>0</a:t>
            </a:r>
            <a:r>
              <a:rPr lang="en-US" altLang="en-US" b="1" baseline="30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827" name="Rectangle 2"/>
          <p:cNvSpPr>
            <a:spLocks noChangeArrowheads="1"/>
          </p:cNvSpPr>
          <p:nvPr/>
        </p:nvSpPr>
        <p:spPr bwMode="auto">
          <a:xfrm>
            <a:off x="1676400" y="152400"/>
            <a:ext cx="3657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chemeClr val="tx2"/>
                </a:solidFill>
              </a:rPr>
              <a:t>The MOS Cascode:</a:t>
            </a:r>
          </a:p>
        </p:txBody>
      </p:sp>
      <p:sp>
        <p:nvSpPr>
          <p:cNvPr id="34828" name="Rectangle 16"/>
          <p:cNvSpPr>
            <a:spLocks noChangeArrowheads="1"/>
          </p:cNvSpPr>
          <p:nvPr/>
        </p:nvSpPr>
        <p:spPr bwMode="auto">
          <a:xfrm>
            <a:off x="5440251" y="268288"/>
            <a:ext cx="13971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 b="1">
                <a:solidFill>
                  <a:srgbClr val="000099"/>
                </a:solidFill>
              </a:rPr>
              <a:t>Voltage Gain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0431"/>
      </p:ext>
    </p:extLst>
  </p:cSld>
  <p:clrMapOvr>
    <a:masterClrMapping/>
  </p:clrMapOvr>
  <p:transition advTm="1172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43" x="1036638" y="5062538"/>
          <p14:tracePt t="2780" x="1036638" y="5054600"/>
          <p14:tracePt t="2788" x="1036638" y="5010150"/>
          <p14:tracePt t="2800" x="1036638" y="4983163"/>
          <p14:tracePt t="2816" x="1000125" y="4867275"/>
          <p14:tracePt t="2833" x="965200" y="4776788"/>
          <p14:tracePt t="2850" x="884238" y="4776788"/>
          <p14:tracePt t="3244" x="1062038" y="4608513"/>
          <p14:tracePt t="3252" x="1465263" y="4295775"/>
          <p14:tracePt t="3260" x="1803400" y="4054475"/>
          <p14:tracePt t="3268" x="2241550" y="3768725"/>
          <p14:tracePt t="3283" x="2473325" y="3643313"/>
          <p14:tracePt t="3300" x="2894013" y="3509963"/>
          <p14:tracePt t="3317" x="2938463" y="3473450"/>
          <p14:tracePt t="3333" x="2965450" y="3473450"/>
          <p14:tracePt t="3350" x="3054350" y="3465513"/>
          <p14:tracePt t="3366" x="3170238" y="3402013"/>
          <p14:tracePt t="3383" x="3313113" y="3322638"/>
          <p14:tracePt t="3400" x="3411538" y="3251200"/>
          <p14:tracePt t="3416" x="3411538" y="3241675"/>
          <p14:tracePt t="3433" x="3276600" y="3098800"/>
          <p14:tracePt t="3450" x="3197225" y="3081338"/>
          <p14:tracePt t="3556" x="3197225" y="3098800"/>
          <p14:tracePt t="3564" x="3197225" y="3170238"/>
          <p14:tracePt t="3572" x="3197225" y="3224213"/>
          <p14:tracePt t="3583" x="3170238" y="3259138"/>
          <p14:tracePt t="3600" x="3133725" y="3313113"/>
          <p14:tracePt t="3616" x="3081338" y="3313113"/>
          <p14:tracePt t="3633" x="2965450" y="3187700"/>
          <p14:tracePt t="3650" x="2803525" y="2965450"/>
          <p14:tracePt t="3666" x="2670175" y="2795588"/>
          <p14:tracePt t="3684" x="2633663" y="2625725"/>
          <p14:tracePt t="3700" x="2633663" y="2438400"/>
          <p14:tracePt t="3717" x="2589213" y="2322513"/>
          <p14:tracePt t="3733" x="2527300" y="2179638"/>
          <p14:tracePt t="3749" x="2465388" y="2062163"/>
          <p14:tracePt t="3766" x="2286000" y="1866900"/>
          <p14:tracePt t="3783" x="2054225" y="1554163"/>
          <p14:tracePt t="3800" x="1874838" y="1384300"/>
          <p14:tracePt t="3816" x="1866900" y="1357313"/>
          <p14:tracePt t="3980" x="1857375" y="1357313"/>
          <p14:tracePt t="3988" x="1812925" y="1357313"/>
          <p14:tracePt t="4012" x="1776413" y="1366838"/>
          <p14:tracePt t="4140" x="1768475" y="1366838"/>
          <p14:tracePt t="4172" x="1758950" y="1366838"/>
          <p14:tracePt t="4268" x="1751013" y="1366838"/>
          <p14:tracePt t="4276" x="1741488" y="1366838"/>
          <p14:tracePt t="4292" x="1714500" y="1366838"/>
          <p14:tracePt t="4301" x="1704975" y="1366838"/>
          <p14:tracePt t="4333" x="1697038" y="1357313"/>
          <p14:tracePt t="4348" x="1697038" y="1347788"/>
          <p14:tracePt t="4388" x="1697038" y="1339850"/>
          <p14:tracePt t="4396" x="1633538" y="1339850"/>
          <p14:tracePt t="4404" x="1490663" y="1347788"/>
          <p14:tracePt t="4417" x="1393825" y="1347788"/>
          <p14:tracePt t="4433" x="1295400" y="1347788"/>
          <p14:tracePt t="4564" x="1285875" y="1347788"/>
          <p14:tracePt t="4604" x="1285875" y="1339850"/>
          <p14:tracePt t="4612" x="1285875" y="1330325"/>
          <p14:tracePt t="4628" x="1285875" y="1303338"/>
          <p14:tracePt t="4652" x="1312863" y="1276350"/>
          <p14:tracePt t="4676" x="1322388" y="1268413"/>
          <p14:tracePt t="4692" x="1330325" y="1250950"/>
          <p14:tracePt t="4700" x="1330325" y="1241425"/>
          <p14:tracePt t="4708" x="1339850" y="1223963"/>
          <p14:tracePt t="4724" x="1357313" y="1204913"/>
          <p14:tracePt t="4749" x="1366838" y="1196975"/>
          <p14:tracePt t="4772" x="1366838" y="1187450"/>
          <p14:tracePt t="4780" x="1374775" y="1179513"/>
          <p14:tracePt t="4836" x="1384300" y="1179513"/>
          <p14:tracePt t="4844" x="1419225" y="1179513"/>
          <p14:tracePt t="4852" x="1455738" y="1196975"/>
          <p14:tracePt t="4866" x="1482725" y="1204913"/>
          <p14:tracePt t="4883" x="1562100" y="1241425"/>
          <p14:tracePt t="4900" x="1697038" y="1258888"/>
          <p14:tracePt t="4917" x="1803400" y="1285875"/>
          <p14:tracePt t="4933" x="1839913" y="1322388"/>
          <p14:tracePt t="4950" x="1847850" y="1322388"/>
          <p14:tracePt t="4966" x="1857375" y="1322388"/>
          <p14:tracePt t="4983" x="1884363" y="1322388"/>
          <p14:tracePt t="5000" x="1946275" y="1322388"/>
          <p14:tracePt t="5016" x="2017713" y="1322388"/>
          <p14:tracePt t="5033" x="2054225" y="1322388"/>
          <p14:tracePt t="5050" x="2062163" y="1322388"/>
          <p14:tracePt t="5066" x="2071688" y="1322388"/>
          <p14:tracePt t="5083" x="2108200" y="1322388"/>
          <p14:tracePt t="5116" x="2116138" y="1322388"/>
          <p14:tracePt t="5133" x="2160588" y="1330325"/>
          <p14:tracePt t="5150" x="2322513" y="1446213"/>
          <p14:tracePt t="5166" x="2509838" y="1562100"/>
          <p14:tracePt t="5183" x="2768600" y="1679575"/>
          <p14:tracePt t="5200" x="3062288" y="1785938"/>
          <p14:tracePt t="5216" x="3303588" y="1919288"/>
          <p14:tracePt t="5233" x="3446463" y="2009775"/>
          <p14:tracePt t="5250" x="3482975" y="2044700"/>
          <p14:tracePt t="5266" x="3473450" y="2044700"/>
          <p14:tracePt t="5284" x="3303588" y="1946275"/>
          <p14:tracePt t="5300" x="3044825" y="1741488"/>
          <p14:tracePt t="5317" x="2982913" y="1652588"/>
          <p14:tracePt t="5468" x="2946400" y="1697038"/>
          <p14:tracePt t="5476" x="2982913" y="1670050"/>
          <p14:tracePt t="5484" x="3009900" y="1643063"/>
          <p14:tracePt t="5500" x="3017838" y="1633538"/>
          <p14:tracePt t="5517" x="2990850" y="1633538"/>
          <p14:tracePt t="5533" x="2847975" y="1633538"/>
          <p14:tracePt t="5550" x="2687638" y="1598613"/>
          <p14:tracePt t="5566" x="2554288" y="1562100"/>
          <p14:tracePt t="5583" x="2438400" y="1490663"/>
          <p14:tracePt t="5600" x="2393950" y="1473200"/>
          <p14:tracePt t="5616" x="2384425" y="1473200"/>
          <p14:tracePt t="5633" x="2347913" y="1473200"/>
          <p14:tracePt t="5650" x="2322513" y="1473200"/>
          <p14:tracePt t="5666" x="2241550" y="1446213"/>
          <p14:tracePt t="5684" x="2125663" y="1393825"/>
          <p14:tracePt t="5700" x="2108200" y="1285875"/>
          <p14:tracePt t="5717" x="2160588" y="1116013"/>
          <p14:tracePt t="5733" x="2224088" y="1036638"/>
          <p14:tracePt t="5750" x="2295525" y="1036638"/>
          <p14:tracePt t="5892" x="2303463" y="1036638"/>
          <p14:tracePt t="5900" x="2322513" y="1036638"/>
          <p14:tracePt t="5956" x="2322513" y="990600"/>
          <p14:tracePt t="5964" x="2295525" y="965200"/>
          <p14:tracePt t="5972" x="2268538" y="938213"/>
          <p14:tracePt t="5983" x="2232025" y="911225"/>
          <p14:tracePt t="6004" x="2214563" y="911225"/>
          <p14:tracePt t="6036" x="2187575" y="911225"/>
          <p14:tracePt t="6044" x="2160588" y="911225"/>
          <p14:tracePt t="6052" x="2125663" y="911225"/>
          <p14:tracePt t="6066" x="2098675" y="928688"/>
          <p14:tracePt t="6084" x="2089150" y="938213"/>
          <p14:tracePt t="6100" x="1990725" y="965200"/>
          <p14:tracePt t="6117" x="1901825" y="965200"/>
          <p14:tracePt t="6133" x="1776413" y="990600"/>
          <p14:tracePt t="6149" x="1643063" y="1009650"/>
          <p14:tracePt t="6166" x="1571625" y="1017588"/>
          <p14:tracePt t="6183" x="1509713" y="1017588"/>
          <p14:tracePt t="6200" x="1446213" y="1017588"/>
          <p14:tracePt t="7908" x="1455738" y="1017588"/>
          <p14:tracePt t="7932" x="1455738" y="1009650"/>
          <p14:tracePt t="8084" x="1455738" y="1000125"/>
          <p14:tracePt t="8092" x="1465263" y="982663"/>
          <p14:tracePt t="10724" x="1465263" y="1000125"/>
          <p14:tracePt t="10756" x="1465263" y="1009650"/>
          <p14:tracePt t="10764" x="1482725" y="1017588"/>
          <p14:tracePt t="10804" x="1482725" y="1036638"/>
          <p14:tracePt t="10820" x="1482725" y="1054100"/>
          <p14:tracePt t="11148" x="1482725" y="1062038"/>
          <p14:tracePt t="11156" x="1482725" y="1098550"/>
          <p14:tracePt t="11165" x="1482725" y="1108075"/>
          <p14:tracePt t="11183" x="1482725" y="1125538"/>
          <p14:tracePt t="11199" x="1509713" y="1196975"/>
          <p14:tracePt t="11216" x="1517650" y="1250950"/>
          <p14:tracePt t="11233" x="1554163" y="1330325"/>
          <p14:tracePt t="11250" x="1598613" y="1401763"/>
          <p14:tracePt t="11266" x="1670050" y="1527175"/>
          <p14:tracePt t="11283" x="1812925" y="1697038"/>
          <p14:tracePt t="11300" x="2044700" y="2044700"/>
          <p14:tracePt t="11317" x="2303463" y="2374900"/>
          <p14:tracePt t="11333" x="2660650" y="2652713"/>
          <p14:tracePt t="11349" x="3009900" y="2911475"/>
          <p14:tracePt t="11366" x="3340100" y="3098800"/>
          <p14:tracePt t="11383" x="3500438" y="3116263"/>
          <p14:tracePt t="11399" x="3562350" y="3133725"/>
          <p14:tracePt t="11416" x="3581400" y="3133725"/>
          <p14:tracePt t="11433" x="3589338" y="3125788"/>
          <p14:tracePt t="11449" x="3598863" y="3098800"/>
          <p14:tracePt t="11564" x="3598863" y="3089275"/>
          <p14:tracePt t="11572" x="3598863" y="3081338"/>
          <p14:tracePt t="11596" x="3598863" y="3062288"/>
          <p14:tracePt t="11604" x="3608388" y="3054350"/>
          <p14:tracePt t="11616" x="3633788" y="3044825"/>
          <p14:tracePt t="11633" x="3679825" y="3044825"/>
          <p14:tracePt t="11649" x="3741738" y="3044825"/>
          <p14:tracePt t="11666" x="3813175" y="3044825"/>
          <p14:tracePt t="11683" x="3875088" y="3044825"/>
          <p14:tracePt t="11700" x="3929063" y="3044825"/>
          <p14:tracePt t="11717" x="3965575" y="3036888"/>
          <p14:tracePt t="11733" x="4000500" y="3000375"/>
          <p14:tracePt t="11749" x="4017963" y="2982913"/>
          <p14:tracePt t="11766" x="4027488" y="2973388"/>
          <p14:tracePt t="11783" x="4027488" y="2955925"/>
          <p14:tracePt t="11799" x="4027488" y="2946400"/>
          <p14:tracePt t="11833" x="4027488" y="2938463"/>
          <p14:tracePt t="11860" x="4027488" y="2928938"/>
          <p14:tracePt t="11868" x="4017963" y="2901950"/>
          <p14:tracePt t="11885" x="4010025" y="2894013"/>
          <p14:tracePt t="11900" x="4000500" y="2894013"/>
          <p14:tracePt t="11916" x="3965575" y="2874963"/>
          <p14:tracePt t="11933" x="3902075" y="2840038"/>
          <p14:tracePt t="11949" x="3857625" y="2830513"/>
          <p14:tracePt t="11966" x="3795713" y="2803525"/>
          <p14:tracePt t="11983" x="3776663" y="2786063"/>
          <p14:tracePt t="11999" x="3759200" y="2786063"/>
          <p14:tracePt t="12016" x="3714750" y="2786063"/>
          <p14:tracePt t="12033" x="3679825" y="2768600"/>
          <p14:tracePt t="12049" x="3616325" y="2759075"/>
          <p14:tracePt t="12066" x="3517900" y="2732088"/>
          <p14:tracePt t="12083" x="3429000" y="2705100"/>
          <p14:tracePt t="12100" x="3303588" y="2687638"/>
          <p14:tracePt t="12116" x="3152775" y="2660650"/>
          <p14:tracePt t="12133" x="3071813" y="2660650"/>
          <p14:tracePt t="12149" x="2928938" y="2660650"/>
          <p14:tracePt t="12166" x="2732088" y="2643188"/>
          <p14:tracePt t="12183" x="2652713" y="2625725"/>
          <p14:tracePt t="12199" x="2562225" y="2616200"/>
          <p14:tracePt t="12216" x="2500313" y="2616200"/>
          <p14:tracePt t="12233" x="2455863" y="2616200"/>
          <p14:tracePt t="12250" x="2419350" y="2616200"/>
          <p14:tracePt t="12266" x="2411413" y="2616200"/>
          <p14:tracePt t="12283" x="2393950" y="2616200"/>
          <p14:tracePt t="12300" x="2374900" y="2616200"/>
          <p14:tracePt t="12316" x="2330450" y="2652713"/>
          <p14:tracePt t="12333" x="2295525" y="2697163"/>
          <p14:tracePt t="12349" x="2268538" y="2759075"/>
          <p14:tracePt t="12366" x="2241550" y="2786063"/>
          <p14:tracePt t="12383" x="2214563" y="2840038"/>
          <p14:tracePt t="12399" x="2179638" y="2919413"/>
          <p14:tracePt t="12416" x="2152650" y="3027363"/>
          <p14:tracePt t="12433" x="2089150" y="3143250"/>
          <p14:tracePt t="12449" x="2027238" y="3286125"/>
          <p14:tracePt t="12466" x="1982788" y="3402013"/>
          <p14:tracePt t="12483" x="1938338" y="3562350"/>
          <p14:tracePt t="12500" x="1919288" y="3652838"/>
          <p14:tracePt t="12517" x="1919288" y="3768725"/>
          <p14:tracePt t="12533" x="1919288" y="3813175"/>
          <p14:tracePt t="12549" x="1919288" y="3884613"/>
          <p14:tracePt t="12567" x="1946275" y="4000500"/>
          <p14:tracePt t="12583" x="1946275" y="4108450"/>
          <p14:tracePt t="12599" x="1946275" y="4214813"/>
          <p14:tracePt t="12616" x="1955800" y="4313238"/>
          <p14:tracePt t="12633" x="1973263" y="4367213"/>
          <p14:tracePt t="12649" x="1973263" y="4384675"/>
          <p14:tracePt t="12666" x="1982788" y="4411663"/>
          <p14:tracePt t="12683" x="2017713" y="4473575"/>
          <p14:tracePt t="12700" x="2071688" y="4545013"/>
          <p14:tracePt t="12717" x="2152650" y="4625975"/>
          <p14:tracePt t="12733" x="2224088" y="4705350"/>
          <p14:tracePt t="12749" x="2295525" y="4813300"/>
          <p14:tracePt t="12766" x="2374900" y="4894263"/>
          <p14:tracePt t="12783" x="2446338" y="4946650"/>
          <p14:tracePt t="12799" x="2509838" y="4956175"/>
          <p14:tracePt t="12816" x="2598738" y="4973638"/>
          <p14:tracePt t="12833" x="2714625" y="4991100"/>
          <p14:tracePt t="12849" x="2901950" y="5018088"/>
          <p14:tracePt t="12866" x="3017838" y="5045075"/>
          <p14:tracePt t="12883" x="3133725" y="5089525"/>
          <p14:tracePt t="12885" x="3160713" y="5099050"/>
          <p14:tracePt t="12900" x="3251200" y="5116513"/>
          <p14:tracePt t="12916" x="3286125" y="5116513"/>
          <p14:tracePt t="12933" x="3313113" y="5126038"/>
          <p14:tracePt t="12949" x="3357563" y="5126038"/>
          <p14:tracePt t="12966" x="3473450" y="5099050"/>
          <p14:tracePt t="12983" x="3608388" y="5062538"/>
          <p14:tracePt t="12999" x="3786188" y="5018088"/>
          <p14:tracePt t="13016" x="4017963" y="4965700"/>
          <p14:tracePt t="13033" x="4197350" y="4911725"/>
          <p14:tracePt t="13049" x="4322763" y="4911725"/>
          <p14:tracePt t="13066" x="4419600" y="4857750"/>
          <p14:tracePt t="13083" x="4483100" y="4848225"/>
          <p14:tracePt t="13100" x="4608513" y="4786313"/>
          <p14:tracePt t="13116" x="4705350" y="4724400"/>
          <p14:tracePt t="13133" x="4848225" y="4643438"/>
          <p14:tracePt t="13149" x="4929188" y="4625975"/>
          <p14:tracePt t="13166" x="5027613" y="4562475"/>
          <p14:tracePt t="13183" x="5072063" y="4545013"/>
          <p14:tracePt t="13199" x="5133975" y="4510088"/>
          <p14:tracePt t="13216" x="5224463" y="4456113"/>
          <p14:tracePt t="13233" x="5286375" y="4384675"/>
          <p14:tracePt t="13249" x="5303838" y="4367213"/>
          <p14:tracePt t="13266" x="5330825" y="4295775"/>
          <p14:tracePt t="13282" x="5340350" y="4259263"/>
          <p14:tracePt t="13300" x="5340350" y="4205288"/>
          <p14:tracePt t="13317" x="5340350" y="4133850"/>
          <p14:tracePt t="13333" x="5340350" y="4081463"/>
          <p14:tracePt t="13349" x="5340350" y="4027488"/>
          <p14:tracePt t="13366" x="5340350" y="3965575"/>
          <p14:tracePt t="13383" x="5340350" y="3919538"/>
          <p14:tracePt t="13399" x="5313363" y="3840163"/>
          <p14:tracePt t="13416" x="5268913" y="3751263"/>
          <p14:tracePt t="13433" x="5232400" y="3660775"/>
          <p14:tracePt t="13449" x="5197475" y="3616325"/>
          <p14:tracePt t="13466" x="5153025" y="3562350"/>
          <p14:tracePt t="13483" x="5108575" y="3509963"/>
          <p14:tracePt t="13500" x="5045075" y="3446463"/>
          <p14:tracePt t="13517" x="5010150" y="3384550"/>
          <p14:tracePt t="13533" x="4965700" y="3322638"/>
          <p14:tracePt t="13549" x="4929188" y="3276600"/>
          <p14:tracePt t="13566" x="4822825" y="3179763"/>
          <p14:tracePt t="13583" x="4741863" y="3116263"/>
          <p14:tracePt t="13599" x="4670425" y="3062288"/>
          <p14:tracePt t="13616" x="4625975" y="3027363"/>
          <p14:tracePt t="13632" x="4598988" y="3000375"/>
          <p14:tracePt t="13649" x="4554538" y="2973388"/>
          <p14:tracePt t="13666" x="4537075" y="2946400"/>
          <p14:tracePt t="13699" x="4518025" y="2938463"/>
          <p14:tracePt t="13716" x="4491038" y="2919413"/>
          <p14:tracePt t="13733" x="4429125" y="2884488"/>
          <p14:tracePt t="13749" x="4348163" y="2867025"/>
          <p14:tracePt t="13766" x="4259263" y="2857500"/>
          <p14:tracePt t="13783" x="4224338" y="2830513"/>
          <p14:tracePt t="13799" x="4187825" y="2822575"/>
          <p14:tracePt t="13816" x="4170363" y="2813050"/>
          <p14:tracePt t="13833" x="4152900" y="2813050"/>
          <p14:tracePt t="13849" x="4116388" y="2813050"/>
          <p14:tracePt t="13866" x="4081463" y="2795588"/>
          <p14:tracePt t="13883" x="4027488" y="2795588"/>
          <p14:tracePt t="13884" x="3983038" y="2768600"/>
          <p14:tracePt t="13900" x="3867150" y="2741613"/>
          <p14:tracePt t="13916" x="3705225" y="2660650"/>
          <p14:tracePt t="13933" x="3562350" y="2598738"/>
          <p14:tracePt t="13949" x="3402013" y="2554288"/>
          <p14:tracePt t="13966" x="3322638" y="2527300"/>
          <p14:tracePt t="13983" x="3276600" y="2527300"/>
          <p14:tracePt t="13999" x="3259138" y="2527300"/>
          <p14:tracePt t="14016" x="3214688" y="2527300"/>
          <p14:tracePt t="14033" x="3143250" y="2527300"/>
          <p14:tracePt t="14049" x="3062288" y="2544763"/>
          <p14:tracePt t="14066" x="2938463" y="2571750"/>
          <p14:tracePt t="14083" x="2714625" y="2608263"/>
          <p14:tracePt t="14100" x="2509838" y="2633663"/>
          <p14:tracePt t="14116" x="2393950" y="2633663"/>
          <p14:tracePt t="14133" x="2330450" y="2652713"/>
          <p14:tracePt t="14149" x="2251075" y="2687638"/>
          <p14:tracePt t="14166" x="2187575" y="2724150"/>
          <p14:tracePt t="14183" x="2133600" y="2776538"/>
          <p14:tracePt t="14199" x="2044700" y="2874963"/>
          <p14:tracePt t="14216" x="1973263" y="2982913"/>
          <p14:tracePt t="14233" x="1919288" y="3081338"/>
          <p14:tracePt t="14249" x="1884363" y="3143250"/>
          <p14:tracePt t="14266" x="1866900" y="3224213"/>
          <p14:tracePt t="14283" x="1857375" y="3313113"/>
          <p14:tracePt t="14300" x="1839913" y="3473450"/>
          <p14:tracePt t="14316" x="1839913" y="3554413"/>
          <p14:tracePt t="14333" x="1839913" y="3679825"/>
          <p14:tracePt t="14349" x="1839913" y="3840163"/>
          <p14:tracePt t="14366" x="1839913" y="3965575"/>
          <p14:tracePt t="14383" x="1847850" y="4062413"/>
          <p14:tracePt t="14400" x="1884363" y="4143375"/>
          <p14:tracePt t="14416" x="1901825" y="4232275"/>
          <p14:tracePt t="14433" x="1938338" y="4295775"/>
          <p14:tracePt t="14449" x="1965325" y="4367213"/>
          <p14:tracePt t="14466" x="2017713" y="4429125"/>
          <p14:tracePt t="14483" x="2044700" y="4465638"/>
          <p14:tracePt t="14500" x="2187575" y="4572000"/>
          <p14:tracePt t="14516" x="2330450" y="4633913"/>
          <p14:tracePt t="14533" x="2465388" y="4697413"/>
          <p14:tracePt t="14549" x="2608263" y="4759325"/>
          <p14:tracePt t="14566" x="2705100" y="4795838"/>
          <p14:tracePt t="14583" x="2751138" y="4822825"/>
          <p14:tracePt t="14600" x="2786063" y="4848225"/>
          <p14:tracePt t="14616" x="2803525" y="4867275"/>
          <p14:tracePt t="14632" x="2840038" y="4875213"/>
          <p14:tracePt t="14649" x="2901950" y="4902200"/>
          <p14:tracePt t="14666" x="2965450" y="4929188"/>
          <p14:tracePt t="14683" x="3027363" y="4946650"/>
          <p14:tracePt t="14700" x="3098800" y="4991100"/>
          <p14:tracePt t="14716" x="3143250" y="5010150"/>
          <p14:tracePt t="14733" x="3187700" y="5027613"/>
          <p14:tracePt t="14749" x="3232150" y="5045075"/>
          <p14:tracePt t="14766" x="3295650" y="5045075"/>
          <p14:tracePt t="14782" x="3402013" y="5062538"/>
          <p14:tracePt t="14799" x="3571875" y="5081588"/>
          <p14:tracePt t="14816" x="3751263" y="5116513"/>
          <p14:tracePt t="14832" x="3857625" y="5116513"/>
          <p14:tracePt t="14849" x="3875088" y="5116513"/>
          <p14:tracePt t="14866" x="3894138" y="5116513"/>
          <p14:tracePt t="14882" x="3902075" y="5116513"/>
          <p14:tracePt t="14884" x="3919538" y="5116513"/>
          <p14:tracePt t="14900" x="3946525" y="5116513"/>
          <p14:tracePt t="14916" x="3990975" y="5099050"/>
          <p14:tracePt t="14932" x="4044950" y="5081588"/>
          <p14:tracePt t="14949" x="4143375" y="5027613"/>
          <p14:tracePt t="14966" x="4205288" y="5018088"/>
          <p14:tracePt t="14983" x="4268788" y="4973638"/>
          <p14:tracePt t="14999" x="4303713" y="4973638"/>
          <p14:tracePt t="15016" x="4330700" y="4965700"/>
          <p14:tracePt t="15032" x="4340225" y="4965700"/>
          <p14:tracePt t="15049" x="4367213" y="4956175"/>
          <p14:tracePt t="15066" x="4411663" y="4929188"/>
          <p14:tracePt t="15083" x="4456113" y="4902200"/>
          <p14:tracePt t="15100" x="4510088" y="4894263"/>
          <p14:tracePt t="15116" x="4562475" y="4884738"/>
          <p14:tracePt t="15133" x="4572000" y="4875213"/>
          <p14:tracePt t="15149" x="4598988" y="4867275"/>
          <p14:tracePt t="15166" x="4633913" y="4840288"/>
          <p14:tracePt t="15182" x="4660900" y="4813300"/>
          <p14:tracePt t="15199" x="4697413" y="4795838"/>
          <p14:tracePt t="15216" x="4741863" y="4768850"/>
          <p14:tracePt t="15233" x="4759325" y="4751388"/>
          <p14:tracePt t="15249" x="4776788" y="4705350"/>
          <p14:tracePt t="15266" x="4795838" y="4697413"/>
          <p14:tracePt t="15283" x="4803775" y="4679950"/>
          <p14:tracePt t="15300" x="4813300" y="4652963"/>
          <p14:tracePt t="15316" x="4840288" y="4608513"/>
          <p14:tracePt t="15333" x="4848225" y="4545013"/>
          <p14:tracePt t="15349" x="4902200" y="4465638"/>
          <p14:tracePt t="15366" x="4902200" y="4446588"/>
          <p14:tracePt t="15382" x="4919663" y="4384675"/>
          <p14:tracePt t="15399" x="4929188" y="4340225"/>
          <p14:tracePt t="15416" x="4929188" y="4330700"/>
          <p14:tracePt t="15432" x="4938713" y="4295775"/>
          <p14:tracePt t="15449" x="4938713" y="4276725"/>
          <p14:tracePt t="15466" x="4938713" y="4241800"/>
          <p14:tracePt t="15482" x="4938713" y="4205288"/>
          <p14:tracePt t="15499" x="4938713" y="4143375"/>
          <p14:tracePt t="15517" x="4965700" y="4037013"/>
          <p14:tracePt t="15533" x="4973638" y="3946525"/>
          <p14:tracePt t="15550" x="4973638" y="3867150"/>
          <p14:tracePt t="15566" x="4973638" y="3813175"/>
          <p14:tracePt t="15582" x="4973638" y="3751263"/>
          <p14:tracePt t="15599" x="4973638" y="3687763"/>
          <p14:tracePt t="15616" x="4956175" y="3625850"/>
          <p14:tracePt t="15633" x="4956175" y="3562350"/>
          <p14:tracePt t="15650" x="4938713" y="3490913"/>
          <p14:tracePt t="15666" x="4894263" y="3394075"/>
          <p14:tracePt t="15682" x="4884738" y="3295650"/>
          <p14:tracePt t="15700" x="4840288" y="3224213"/>
          <p14:tracePt t="15716" x="4813300" y="3116263"/>
          <p14:tracePt t="15733" x="4803775" y="3071813"/>
          <p14:tracePt t="15749" x="4803775" y="3027363"/>
          <p14:tracePt t="15766" x="4776788" y="3000375"/>
          <p14:tracePt t="15782" x="4751388" y="2965450"/>
          <p14:tracePt t="15816" x="4741863" y="2928938"/>
          <p14:tracePt t="15832" x="4705350" y="2901950"/>
          <p14:tracePt t="15850" x="4687888" y="2874963"/>
          <p14:tracePt t="15866" x="4660900" y="2857500"/>
          <p14:tracePt t="15882" x="4643438" y="2822575"/>
          <p14:tracePt t="15884" x="4633913" y="2813050"/>
          <p14:tracePt t="15899" x="4616450" y="2786063"/>
          <p14:tracePt t="15917" x="4581525" y="2759075"/>
          <p14:tracePt t="15933" x="4545013" y="2714625"/>
          <p14:tracePt t="15950" x="4537075" y="2705100"/>
          <p14:tracePt t="15966" x="4500563" y="2705100"/>
          <p14:tracePt t="15982" x="4456113" y="2687638"/>
          <p14:tracePt t="15999" x="4429125" y="2679700"/>
          <p14:tracePt t="16016" x="4394200" y="2679700"/>
          <p14:tracePt t="16032" x="4375150" y="2660650"/>
          <p14:tracePt t="16049" x="4340225" y="2660650"/>
          <p14:tracePt t="16066" x="4276725" y="2643188"/>
          <p14:tracePt t="16082" x="4197350" y="2625725"/>
          <p14:tracePt t="16100" x="4027488" y="2589213"/>
          <p14:tracePt t="16116" x="3919538" y="2589213"/>
          <p14:tracePt t="16132" x="3795713" y="2589213"/>
          <p14:tracePt t="16149" x="3697288" y="2562225"/>
          <p14:tracePt t="16166" x="3660775" y="2562225"/>
          <p14:tracePt t="16182" x="3652838" y="2562225"/>
          <p14:tracePt t="16199" x="3643313" y="2562225"/>
          <p14:tracePt t="16216" x="3608388" y="2562225"/>
          <p14:tracePt t="16232" x="3562350" y="2581275"/>
          <p14:tracePt t="16249" x="3500438" y="2608263"/>
          <p14:tracePt t="16266" x="3465513" y="2616200"/>
          <p14:tracePt t="16283" x="3402013" y="2652713"/>
          <p14:tracePt t="16300" x="3330575" y="2679700"/>
          <p14:tracePt t="16316" x="3313113" y="2705100"/>
          <p14:tracePt t="16332" x="3251200" y="2741613"/>
          <p14:tracePt t="16349" x="3170238" y="2768600"/>
          <p14:tracePt t="16366" x="3017838" y="2813050"/>
          <p14:tracePt t="16382" x="2884488" y="2857500"/>
          <p14:tracePt t="16399" x="2724150" y="2901950"/>
          <p14:tracePt t="16416" x="2660650" y="2946400"/>
          <p14:tracePt t="16432" x="2581275" y="3000375"/>
          <p14:tracePt t="16449" x="2544763" y="3044825"/>
          <p14:tracePt t="16466" x="2509838" y="3081338"/>
          <p14:tracePt t="16483" x="2473325" y="3143250"/>
          <p14:tracePt t="16500" x="2446338" y="3214688"/>
          <p14:tracePt t="16516" x="2401888" y="3276600"/>
          <p14:tracePt t="16533" x="2384425" y="3357563"/>
          <p14:tracePt t="16549" x="2339975" y="3438525"/>
          <p14:tracePt t="16566" x="2303463" y="3500438"/>
          <p14:tracePt t="16583" x="2276475" y="3571875"/>
          <p14:tracePt t="16599" x="2251075" y="3625850"/>
          <p14:tracePt t="16616" x="2251075" y="3670300"/>
          <p14:tracePt t="16632" x="2251075" y="3732213"/>
          <p14:tracePt t="16649" x="2251075" y="3776663"/>
          <p14:tracePt t="16666" x="2251075" y="3840163"/>
          <p14:tracePt t="16683" x="2251075" y="3919538"/>
          <p14:tracePt t="16699" x="2251075" y="3973513"/>
          <p14:tracePt t="16716" x="2268538" y="4143375"/>
          <p14:tracePt t="16732" x="2286000" y="4205288"/>
          <p14:tracePt t="16749" x="2303463" y="4268788"/>
          <p14:tracePt t="16765" x="2339975" y="4330700"/>
          <p14:tracePt t="16783" x="2339975" y="4375150"/>
          <p14:tracePt t="16799" x="2366963" y="4438650"/>
          <p14:tracePt t="16816" x="2411413" y="4572000"/>
          <p14:tracePt t="16832" x="2438400" y="4652963"/>
          <p14:tracePt t="16849" x="2490788" y="4732338"/>
          <p14:tracePt t="16866" x="2544763" y="4803775"/>
          <p14:tracePt t="16882" x="2598738" y="4875213"/>
          <p14:tracePt t="16884" x="2625725" y="4902200"/>
          <p14:tracePt t="16899" x="2633663" y="4911725"/>
          <p14:tracePt t="16916" x="2687638" y="4983163"/>
          <p14:tracePt t="16932" x="2741613" y="5010150"/>
          <p14:tracePt t="16949" x="2786063" y="5027613"/>
          <p14:tracePt t="16966" x="2919413" y="5072063"/>
          <p14:tracePt t="16983" x="3036888" y="5153025"/>
          <p14:tracePt t="16999" x="3179763" y="5224463"/>
          <p14:tracePt t="17016" x="3232150" y="5268913"/>
          <p14:tracePt t="17032" x="3303588" y="5322888"/>
          <p14:tracePt t="17049" x="3348038" y="5340350"/>
          <p14:tracePt t="17066" x="3429000" y="5367338"/>
          <p14:tracePt t="17082" x="3473450" y="5384800"/>
          <p14:tracePt t="17100" x="3633788" y="5394325"/>
          <p14:tracePt t="17116" x="3786188" y="5411788"/>
          <p14:tracePt t="17133" x="3919538" y="5438775"/>
          <p14:tracePt t="17149" x="4000500" y="5456238"/>
          <p14:tracePt t="17166" x="4037013" y="5456238"/>
          <p14:tracePt t="17182" x="4062413" y="5465763"/>
          <p14:tracePt t="17216" x="4125913" y="5456238"/>
          <p14:tracePt t="17232" x="4170363" y="5411788"/>
          <p14:tracePt t="17249" x="4251325" y="5357813"/>
          <p14:tracePt t="17266" x="4394200" y="5295900"/>
          <p14:tracePt t="17282" x="4537075" y="5214938"/>
          <p14:tracePt t="17300" x="4643438" y="5153025"/>
          <p14:tracePt t="17316" x="4705350" y="5116513"/>
          <p14:tracePt t="17333" x="4751388" y="5081588"/>
          <p14:tracePt t="17349" x="4830763" y="5037138"/>
          <p14:tracePt t="17366" x="4929188" y="4965700"/>
          <p14:tracePt t="17382" x="5018088" y="4894263"/>
          <p14:tracePt t="17399" x="5081588" y="4857750"/>
          <p14:tracePt t="17416" x="5143500" y="4795838"/>
          <p14:tracePt t="17432" x="5197475" y="4741863"/>
          <p14:tracePt t="17449" x="5224463" y="4679950"/>
          <p14:tracePt t="17466" x="5232400" y="4633913"/>
          <p14:tracePt t="17482" x="5276850" y="4554538"/>
          <p14:tracePt t="17500" x="5303838" y="4419600"/>
          <p14:tracePt t="17516" x="5340350" y="4303713"/>
          <p14:tracePt t="17533" x="5357813" y="4241800"/>
          <p14:tracePt t="17549" x="5367338" y="4170363"/>
          <p14:tracePt t="17566" x="5367338" y="4089400"/>
          <p14:tracePt t="17582" x="5367338" y="4027488"/>
          <p14:tracePt t="17599" x="5367338" y="3938588"/>
          <p14:tracePt t="17616" x="5367338" y="3857625"/>
          <p14:tracePt t="17632" x="5367338" y="3786188"/>
          <p14:tracePt t="17649" x="5357813" y="3679825"/>
          <p14:tracePt t="17666" x="5303838" y="3554413"/>
          <p14:tracePt t="17682" x="5241925" y="3438525"/>
          <p14:tracePt t="17699" x="5214938" y="3348038"/>
          <p14:tracePt t="17716" x="5153025" y="3160713"/>
          <p14:tracePt t="17733" x="5099050" y="3062288"/>
          <p14:tracePt t="17749" x="5072063" y="2990850"/>
          <p14:tracePt t="17765" x="5037138" y="2919413"/>
          <p14:tracePt t="17782" x="5010150" y="2857500"/>
          <p14:tracePt t="17799" x="4983163" y="2795588"/>
          <p14:tracePt t="17816" x="4938713" y="2741613"/>
          <p14:tracePt t="17832" x="4867275" y="2679700"/>
          <p14:tracePt t="17849" x="4786313" y="2625725"/>
          <p14:tracePt t="17866" x="4705350" y="2581275"/>
          <p14:tracePt t="17882" x="4633913" y="2554288"/>
          <p14:tracePt t="17885" x="4598988" y="2544763"/>
          <p14:tracePt t="17899" x="4562475" y="2544763"/>
          <p14:tracePt t="17916" x="4446588" y="2500313"/>
          <p14:tracePt t="17932" x="4340225" y="2473325"/>
          <p14:tracePt t="17949" x="4241800" y="2465388"/>
          <p14:tracePt t="17965" x="4133850" y="2428875"/>
          <p14:tracePt t="17982" x="4044950" y="2428875"/>
          <p14:tracePt t="17999" x="3894138" y="2401888"/>
          <p14:tracePt t="18016" x="3759200" y="2393950"/>
          <p14:tracePt t="18032" x="3705225" y="2393950"/>
          <p14:tracePt t="18049" x="3652838" y="2393950"/>
          <p14:tracePt t="18066" x="3633788" y="2393950"/>
          <p14:tracePt t="18082" x="3598863" y="2393950"/>
          <p14:tracePt t="18099" x="3562350" y="2393950"/>
          <p14:tracePt t="18116" x="3429000" y="2446338"/>
          <p14:tracePt t="18133" x="3348038" y="2500313"/>
          <p14:tracePt t="18149" x="3251200" y="2527300"/>
          <p14:tracePt t="18165" x="3170238" y="2571750"/>
          <p14:tracePt t="18182" x="3071813" y="2616200"/>
          <p14:tracePt t="18199" x="2990850" y="2652713"/>
          <p14:tracePt t="18216" x="2911475" y="2714625"/>
          <p14:tracePt t="18232" x="2830513" y="2751138"/>
          <p14:tracePt t="18249" x="2768600" y="2803525"/>
          <p14:tracePt t="18266" x="2697163" y="2857500"/>
          <p14:tracePt t="18282" x="2633663" y="2894013"/>
          <p14:tracePt t="18300" x="2527300" y="2973388"/>
          <p14:tracePt t="18316" x="2465388" y="3027363"/>
          <p14:tracePt t="18333" x="2428875" y="3044825"/>
          <p14:tracePt t="18349" x="2384425" y="3071813"/>
          <p14:tracePt t="18365" x="2366963" y="3089275"/>
          <p14:tracePt t="18382" x="2330450" y="3116263"/>
          <p14:tracePt t="18399" x="2312988" y="3143250"/>
          <p14:tracePt t="18416" x="2276475" y="3179763"/>
          <p14:tracePt t="18432" x="2224088" y="3241675"/>
          <p14:tracePt t="18449" x="2179638" y="3357563"/>
          <p14:tracePt t="18466" x="2133600" y="3455988"/>
          <p14:tracePt t="18482" x="2125663" y="3581400"/>
          <p14:tracePt t="18500" x="2108200" y="3724275"/>
          <p14:tracePt t="18516" x="2108200" y="3919538"/>
          <p14:tracePt t="18533" x="2108200" y="4081463"/>
          <p14:tracePt t="18549" x="2108200" y="4197350"/>
          <p14:tracePt t="18565" x="2152650" y="4348163"/>
          <p14:tracePt t="18582" x="2197100" y="4446588"/>
          <p14:tracePt t="18599" x="2251075" y="4562475"/>
          <p14:tracePt t="18616" x="2330450" y="4705350"/>
          <p14:tracePt t="18632" x="2419350" y="4830763"/>
          <p14:tracePt t="18649" x="2527300" y="4938713"/>
          <p14:tracePt t="18666" x="2633663" y="5037138"/>
          <p14:tracePt t="18682" x="2751138" y="5126038"/>
          <p14:tracePt t="18700" x="2965450" y="5205413"/>
          <p14:tracePt t="18716" x="3143250" y="5259388"/>
          <p14:tracePt t="18733" x="3276600" y="5268913"/>
          <p14:tracePt t="18749" x="3357563" y="5295900"/>
          <p14:tracePt t="18765" x="3402013" y="5295900"/>
          <p14:tracePt t="18782" x="3429000" y="5295900"/>
          <p14:tracePt t="18799" x="3473450" y="5295900"/>
          <p14:tracePt t="18816" x="3581400" y="5295900"/>
          <p14:tracePt t="18832" x="3732213" y="5295900"/>
          <p14:tracePt t="18849" x="3919538" y="5295900"/>
          <p14:tracePt t="18866" x="4143375" y="5295900"/>
          <p14:tracePt t="18882" x="4357688" y="5295900"/>
          <p14:tracePt t="18884" x="4429125" y="5295900"/>
          <p14:tracePt t="18899" x="4500563" y="5295900"/>
          <p14:tracePt t="18916" x="4633913" y="5276850"/>
          <p14:tracePt t="18933" x="4705350" y="5241925"/>
          <p14:tracePt t="18949" x="4786313" y="5187950"/>
          <p14:tracePt t="18965" x="4848225" y="5126038"/>
          <p14:tracePt t="18982" x="4902200" y="5072063"/>
          <p14:tracePt t="18999" x="4938713" y="5010150"/>
          <p14:tracePt t="19016" x="4983163" y="4938713"/>
          <p14:tracePt t="19032" x="5037138" y="4875213"/>
          <p14:tracePt t="19049" x="5045075" y="4795838"/>
          <p14:tracePt t="19066" x="5099050" y="4714875"/>
          <p14:tracePt t="19082" x="5099050" y="4670425"/>
          <p14:tracePt t="19099" x="5099050" y="4608513"/>
          <p14:tracePt t="19116" x="5116513" y="4500563"/>
          <p14:tracePt t="19133" x="5116513" y="4402138"/>
          <p14:tracePt t="19149" x="5116513" y="4313238"/>
          <p14:tracePt t="19166" x="5116513" y="4232275"/>
          <p14:tracePt t="19182" x="5116513" y="4160838"/>
          <p14:tracePt t="19199" x="5116513" y="4054475"/>
          <p14:tracePt t="19216" x="5116513" y="3973513"/>
          <p14:tracePt t="19232" x="5072063" y="3803650"/>
          <p14:tracePt t="19249" x="4965700" y="3598863"/>
          <p14:tracePt t="19266" x="4884738" y="3429000"/>
          <p14:tracePt t="19282" x="4786313" y="3286125"/>
          <p14:tracePt t="19299" x="4670425" y="3133725"/>
          <p14:tracePt t="19316" x="4572000" y="2990850"/>
          <p14:tracePt t="19333" x="4518025" y="2928938"/>
          <p14:tracePt t="19349" x="4483100" y="2894013"/>
          <p14:tracePt t="19365" x="4438650" y="2857500"/>
          <p14:tracePt t="19382" x="4330700" y="2847975"/>
          <p14:tracePt t="19399" x="4232275" y="2803525"/>
          <p14:tracePt t="19416" x="4098925" y="2776538"/>
          <p14:tracePt t="19432" x="3983038" y="2714625"/>
          <p14:tracePt t="19449" x="3902075" y="2660650"/>
          <p14:tracePt t="19466" x="3840163" y="2625725"/>
          <p14:tracePt t="19482" x="3822700" y="2608263"/>
          <p14:tracePt t="19499" x="3741738" y="2589213"/>
          <p14:tracePt t="19516" x="3643313" y="2589213"/>
          <p14:tracePt t="19533" x="3536950" y="2608263"/>
          <p14:tracePt t="19549" x="3446463" y="2625725"/>
          <p14:tracePt t="19566" x="3375025" y="2652713"/>
          <p14:tracePt t="19582" x="3313113" y="2679700"/>
          <p14:tracePt t="19599" x="3276600" y="2687638"/>
          <p14:tracePt t="19616" x="3268663" y="2687638"/>
          <p14:tracePt t="19633" x="3205163" y="2687638"/>
          <p14:tracePt t="19649" x="3133725" y="2687638"/>
          <p14:tracePt t="19666" x="3054350" y="2687638"/>
          <p14:tracePt t="19682" x="2928938" y="2705100"/>
          <p14:tracePt t="19699" x="2874963" y="2714625"/>
          <p14:tracePt t="19716" x="2751138" y="2759075"/>
          <p14:tracePt t="19733" x="2697163" y="2813050"/>
          <p14:tracePt t="19749" x="2687638" y="2857500"/>
          <p14:tracePt t="19766" x="2598738" y="2965450"/>
          <p14:tracePt t="19782" x="2509838" y="3081338"/>
          <p14:tracePt t="19799" x="2401888" y="3205163"/>
          <p14:tracePt t="19815" x="2286000" y="3330575"/>
          <p14:tracePt t="19832" x="2205038" y="3438525"/>
          <p14:tracePt t="19849" x="2152650" y="3500438"/>
          <p14:tracePt t="19866" x="2089150" y="3581400"/>
          <p14:tracePt t="19882" x="2054225" y="3697288"/>
          <p14:tracePt t="19884" x="2017713" y="3776663"/>
          <p14:tracePt t="19899" x="1990725" y="3840163"/>
          <p14:tracePt t="19916" x="1919288" y="4116388"/>
          <p14:tracePt t="19933" x="1919288" y="4268788"/>
          <p14:tracePt t="19949" x="1919288" y="4456113"/>
          <p14:tracePt t="19966" x="1919288" y="4554538"/>
          <p14:tracePt t="19982" x="1955800" y="4643438"/>
          <p14:tracePt t="19999" x="1990725" y="4714875"/>
          <p14:tracePt t="20016" x="2000250" y="4741863"/>
          <p14:tracePt t="20032" x="2027238" y="4776788"/>
          <p14:tracePt t="20049" x="2062163" y="4830763"/>
          <p14:tracePt t="20066" x="2098675" y="4884738"/>
          <p14:tracePt t="20082" x="2179638" y="4956175"/>
          <p14:tracePt t="20100" x="2214563" y="4983163"/>
          <p14:tracePt t="20116" x="2286000" y="5045075"/>
          <p14:tracePt t="20133" x="2366963" y="5089525"/>
          <p14:tracePt t="20149" x="2411413" y="5108575"/>
          <p14:tracePt t="20166" x="2490788" y="5133975"/>
          <p14:tracePt t="20182" x="2625725" y="5180013"/>
          <p14:tracePt t="20199" x="2724150" y="5187950"/>
          <p14:tracePt t="20216" x="2822575" y="5232400"/>
          <p14:tracePt t="20232" x="2911475" y="5241925"/>
          <p14:tracePt t="20249" x="3044825" y="5276850"/>
          <p14:tracePt t="20266" x="3143250" y="5313363"/>
          <p14:tracePt t="20282" x="3205163" y="5330825"/>
          <p14:tracePt t="20300" x="3259138" y="5330825"/>
          <p14:tracePt t="20316" x="3313113" y="5330825"/>
          <p14:tracePt t="20333" x="3419475" y="5330825"/>
          <p14:tracePt t="20349" x="3571875" y="5330825"/>
          <p14:tracePt t="20366" x="3768725" y="5340350"/>
          <p14:tracePt t="20382" x="3946525" y="5394325"/>
          <p14:tracePt t="20399" x="4054475" y="5419725"/>
          <p14:tracePt t="20416" x="4152900" y="5446713"/>
          <p14:tracePt t="20432" x="4187825" y="5446713"/>
          <p14:tracePt t="20449" x="4232275" y="5446713"/>
          <p14:tracePt t="20466" x="4322763" y="5446713"/>
          <p14:tracePt t="20482" x="4456113" y="5411788"/>
          <p14:tracePt t="20500" x="4741863" y="5295900"/>
          <p14:tracePt t="20516" x="4822825" y="5259388"/>
          <p14:tracePt t="20533" x="5045075" y="5170488"/>
          <p14:tracePt t="20549" x="5153025" y="5108575"/>
          <p14:tracePt t="20565" x="5214938" y="5072063"/>
          <p14:tracePt t="20583" x="5268913" y="5000625"/>
          <p14:tracePt t="20599" x="5276850" y="4956175"/>
          <p14:tracePt t="20616" x="5322888" y="4848225"/>
          <p14:tracePt t="20632" x="5330825" y="4732338"/>
          <p14:tracePt t="20649" x="5348288" y="4608513"/>
          <p14:tracePt t="20666" x="5348288" y="4518025"/>
          <p14:tracePt t="20682" x="5348288" y="4438650"/>
          <p14:tracePt t="20700" x="5394325" y="4303713"/>
          <p14:tracePt t="20716" x="5394325" y="4081463"/>
          <p14:tracePt t="20733" x="5394325" y="3840163"/>
          <p14:tracePt t="20749" x="5384800" y="3643313"/>
          <p14:tracePt t="20765" x="5313363" y="3375025"/>
          <p14:tracePt t="20782" x="5259388" y="3143250"/>
          <p14:tracePt t="20799" x="5187950" y="2965450"/>
          <p14:tracePt t="20816" x="5143500" y="2803525"/>
          <p14:tracePt t="20832" x="5089525" y="2741613"/>
          <p14:tracePt t="20849" x="5045075" y="2687638"/>
          <p14:tracePt t="20865" x="5010150" y="2679700"/>
          <p14:tracePt t="20882" x="4965700" y="2679700"/>
          <p14:tracePt t="20884" x="4956175" y="2679700"/>
          <p14:tracePt t="20899" x="4929188" y="2679700"/>
          <p14:tracePt t="20916" x="4830763" y="2660650"/>
          <p14:tracePt t="20933" x="4759325" y="2652713"/>
          <p14:tracePt t="20949" x="4616450" y="2608263"/>
          <p14:tracePt t="20966" x="4483100" y="2571750"/>
          <p14:tracePt t="20982" x="4330700" y="2509838"/>
          <p14:tracePt t="20999" x="4179888" y="2465388"/>
          <p14:tracePt t="21016" x="4062413" y="2446338"/>
          <p14:tracePt t="21032" x="4000500" y="2438400"/>
          <p14:tracePt t="21049" x="3956050" y="2446338"/>
          <p14:tracePt t="21066" x="3919538" y="2473325"/>
          <p14:tracePt t="21082" x="3875088" y="2554288"/>
          <p14:tracePt t="21100" x="3840163" y="2589213"/>
          <p14:tracePt t="21116" x="3822700" y="2598738"/>
          <p14:tracePt t="21133" x="3786188" y="2608263"/>
          <p14:tracePt t="21149" x="3741738" y="2633663"/>
          <p14:tracePt t="21165" x="3679825" y="2643188"/>
          <p14:tracePt t="21182" x="3643313" y="2643188"/>
          <p14:tracePt t="21199" x="3616325" y="2643188"/>
          <p14:tracePt t="21216" x="3608388" y="2643188"/>
          <p14:tracePt t="21260" x="3589338" y="2652713"/>
          <p14:tracePt t="21444" x="3581400" y="2652713"/>
          <p14:tracePt t="21452" x="3589338" y="2633663"/>
          <p14:tracePt t="21460" x="3598863" y="2616200"/>
          <p14:tracePt t="21468" x="3608388" y="2608263"/>
          <p14:tracePt t="21482" x="3625850" y="2589213"/>
          <p14:tracePt t="21499" x="3652838" y="2554288"/>
          <p14:tracePt t="21516" x="3714750" y="2509838"/>
          <p14:tracePt t="21533" x="3776663" y="2465388"/>
          <p14:tracePt t="21549" x="3803650" y="2446338"/>
          <p14:tracePt t="21565" x="3875088" y="2393950"/>
          <p14:tracePt t="21582" x="3884613" y="2374900"/>
          <p14:tracePt t="21599" x="3911600" y="2322513"/>
          <p14:tracePt t="21616" x="3911600" y="2303463"/>
          <p14:tracePt t="21632" x="3919538" y="2295525"/>
          <p14:tracePt t="21668" x="3919538" y="2286000"/>
          <p14:tracePt t="21682" x="3929063" y="2259013"/>
          <p14:tracePt t="21700" x="3929063" y="2251075"/>
          <p14:tracePt t="21716" x="3929063" y="2197100"/>
          <p14:tracePt t="21733" x="3929063" y="2179638"/>
          <p14:tracePt t="21749" x="3929063" y="2143125"/>
          <p14:tracePt t="21766" x="3929063" y="2133600"/>
          <p14:tracePt t="21782" x="3929063" y="2125663"/>
          <p14:tracePt t="21799" x="3919538" y="2098675"/>
          <p14:tracePt t="21816" x="3902075" y="2098675"/>
          <p14:tracePt t="21832" x="3875088" y="2081213"/>
          <p14:tracePt t="21849" x="3840163" y="2071688"/>
          <p14:tracePt t="21865" x="3822700" y="2071688"/>
          <p14:tracePt t="21882" x="3786188" y="2071688"/>
          <p14:tracePt t="21899" x="3751263" y="2071688"/>
          <p14:tracePt t="21901" x="3732213" y="2071688"/>
          <p14:tracePt t="21916" x="3705225" y="2071688"/>
          <p14:tracePt t="21933" x="3687763" y="2071688"/>
          <p14:tracePt t="21949" x="3660775" y="2071688"/>
          <p14:tracePt t="21966" x="3633788" y="2071688"/>
          <p14:tracePt t="21982" x="3581400" y="2071688"/>
          <p14:tracePt t="21999" x="3536950" y="2071688"/>
          <p14:tracePt t="22016" x="3509963" y="2071688"/>
          <p14:tracePt t="22032" x="3490913" y="2071688"/>
          <p14:tracePt t="22084" x="3465513" y="2071688"/>
          <p14:tracePt t="22092" x="3455988" y="2081213"/>
          <p14:tracePt t="22100" x="3446463" y="2089150"/>
          <p14:tracePt t="22117" x="3419475" y="2116138"/>
          <p14:tracePt t="22132" x="3411538" y="2125663"/>
          <p14:tracePt t="22149" x="3394075" y="2143125"/>
          <p14:tracePt t="22166" x="3394075" y="2170113"/>
          <p14:tracePt t="22182" x="3394075" y="2179638"/>
          <p14:tracePt t="22199" x="3384550" y="2197100"/>
          <p14:tracePt t="22216" x="3375025" y="2224088"/>
          <p14:tracePt t="22232" x="3375025" y="2241550"/>
          <p14:tracePt t="22249" x="3375025" y="2268538"/>
          <p14:tracePt t="22266" x="3375025" y="2303463"/>
          <p14:tracePt t="22282" x="3375025" y="2347913"/>
          <p14:tracePt t="22300" x="3375025" y="2384425"/>
          <p14:tracePt t="22315" x="3375025" y="2393950"/>
          <p14:tracePt t="22333" x="3375025" y="2401888"/>
          <p14:tracePt t="22404" x="3384550" y="2411413"/>
          <p14:tracePt t="22428" x="3402013" y="2411413"/>
          <p14:tracePt t="22436" x="3411538" y="2419350"/>
          <p14:tracePt t="22460" x="3429000" y="2419350"/>
          <p14:tracePt t="22468" x="3438525" y="2428875"/>
          <p14:tracePt t="22482" x="3446463" y="2438400"/>
          <p14:tracePt t="22500" x="3465513" y="2455863"/>
          <p14:tracePt t="22517" x="3473450" y="2455863"/>
          <p14:tracePt t="22532" x="3490913" y="2465388"/>
          <p14:tracePt t="22549" x="3517900" y="2473325"/>
          <p14:tracePt t="22566" x="3536950" y="2473325"/>
          <p14:tracePt t="22596" x="3544888" y="2473325"/>
          <p14:tracePt t="22644" x="3562350" y="2473325"/>
          <p14:tracePt t="22660" x="3589338" y="2482850"/>
          <p14:tracePt t="22668" x="3598863" y="2500313"/>
          <p14:tracePt t="22676" x="3608388" y="2509838"/>
          <p14:tracePt t="22684" x="3616325" y="2509838"/>
          <p14:tracePt t="22699" x="3625850" y="2509838"/>
          <p14:tracePt t="22716" x="3660775" y="2527300"/>
          <p14:tracePt t="22733" x="3670300" y="2527300"/>
          <p14:tracePt t="22749" x="3679825" y="2527300"/>
          <p14:tracePt t="22804" x="3687763" y="2527300"/>
          <p14:tracePt t="22820" x="3697288" y="2527300"/>
          <p14:tracePt t="22828" x="3724275" y="2527300"/>
          <p14:tracePt t="22844" x="3732213" y="2527300"/>
          <p14:tracePt t="22900" x="3741738" y="2527300"/>
          <p14:tracePt t="22948" x="3751263" y="2527300"/>
          <p14:tracePt t="22965" x="3776663" y="2527300"/>
          <p14:tracePt t="22972" x="3786188" y="2527300"/>
          <p14:tracePt t="22982" x="3795713" y="2527300"/>
          <p14:tracePt t="23028" x="3822700" y="2500313"/>
          <p14:tracePt t="23052" x="3830638" y="2500313"/>
          <p14:tracePt t="23092" x="3848100" y="2490788"/>
          <p14:tracePt t="23108" x="3857625" y="2482850"/>
          <p14:tracePt t="23116" x="3867150" y="2473325"/>
          <p14:tracePt t="23133" x="3894138" y="2446338"/>
          <p14:tracePt t="23140" x="3902075" y="2438400"/>
          <p14:tracePt t="23165" x="3902075" y="2428875"/>
          <p14:tracePt t="23172" x="3911600" y="2393950"/>
          <p14:tracePt t="23188" x="3911600" y="2384425"/>
          <p14:tracePt t="23199" x="3929063" y="2374900"/>
          <p14:tracePt t="23228" x="3929063" y="2347913"/>
          <p14:tracePt t="23244" x="3938588" y="2339975"/>
          <p14:tracePt t="23260" x="3946525" y="2330450"/>
          <p14:tracePt t="23276" x="3946525" y="2322513"/>
          <p14:tracePt t="23308" x="3946525" y="2303463"/>
          <p14:tracePt t="23332" x="3946525" y="2286000"/>
          <p14:tracePt t="23340" x="3946525" y="2276475"/>
          <p14:tracePt t="23349" x="3946525" y="2268538"/>
          <p14:tracePt t="23371" x="3946525" y="2251075"/>
          <p14:tracePt t="23396" x="3929063" y="2232025"/>
          <p14:tracePt t="23428" x="3919538" y="2214563"/>
          <p14:tracePt t="23444" x="3911600" y="2205038"/>
          <p14:tracePt t="23460" x="3902075" y="2205038"/>
          <p14:tracePt t="23484" x="3894138" y="2197100"/>
          <p14:tracePt t="23492" x="3884613" y="2187575"/>
          <p14:tracePt t="23508" x="3848100" y="2170113"/>
          <p14:tracePt t="23524" x="3840163" y="2170113"/>
          <p14:tracePt t="23533" x="3822700" y="2160588"/>
          <p14:tracePt t="23549" x="3795713" y="2152650"/>
          <p14:tracePt t="23596" x="3776663" y="2152650"/>
          <p14:tracePt t="23604" x="3768725" y="2152650"/>
          <p14:tracePt t="23620" x="3751263" y="2152650"/>
          <p14:tracePt t="23636" x="3741738" y="2152650"/>
          <p14:tracePt t="23649" x="3732213" y="2152650"/>
          <p14:tracePt t="23665" x="3714750" y="2152650"/>
          <p14:tracePt t="23682" x="3687763" y="2152650"/>
          <p14:tracePt t="23699" x="3679825" y="2152650"/>
          <p14:tracePt t="23748" x="3670300" y="2152650"/>
          <p14:tracePt t="23756" x="3643313" y="2152650"/>
          <p14:tracePt t="23766" x="3633788" y="2152650"/>
          <p14:tracePt t="23782" x="3625850" y="2152650"/>
          <p14:tracePt t="23799" x="3616325" y="2152650"/>
          <p14:tracePt t="23836" x="3608388" y="2152650"/>
          <p14:tracePt t="23868" x="3598863" y="2152650"/>
          <p14:tracePt t="23876" x="3581400" y="2160588"/>
          <p14:tracePt t="23900" x="3571875" y="2170113"/>
          <p14:tracePt t="23924" x="3571875" y="2179638"/>
          <p14:tracePt t="23940" x="3562350" y="2205038"/>
          <p14:tracePt t="23949" x="3562350" y="2214563"/>
          <p14:tracePt t="23956" x="3554413" y="2224088"/>
          <p14:tracePt t="23971" x="3554413" y="2232025"/>
          <p14:tracePt t="23988" x="3554413" y="2241550"/>
          <p14:tracePt t="24004" x="3554413" y="2268538"/>
          <p14:tracePt t="24036" x="3554413" y="2276475"/>
          <p14:tracePt t="24060" x="3554413" y="2286000"/>
          <p14:tracePt t="24076" x="3554413" y="2295525"/>
          <p14:tracePt t="24092" x="3554413" y="2322513"/>
          <p14:tracePt t="24108" x="3554413" y="2330450"/>
          <p14:tracePt t="24116" x="3554413" y="2339975"/>
          <p14:tracePt t="24132" x="3554413" y="2347913"/>
          <p14:tracePt t="24156" x="3554413" y="2357438"/>
          <p14:tracePt t="24165" x="3554413" y="2366963"/>
          <p14:tracePt t="24236" x="3554413" y="2384425"/>
          <p14:tracePt t="24244" x="3554413" y="2393950"/>
          <p14:tracePt t="24260" x="3554413" y="2401888"/>
          <p14:tracePt t="24284" x="3562350" y="2438400"/>
          <p14:tracePt t="24300" x="3571875" y="2438400"/>
          <p14:tracePt t="24316" x="3589338" y="2446338"/>
          <p14:tracePt t="24340" x="3608388" y="2455863"/>
          <p14:tracePt t="24356" x="3633788" y="2465388"/>
          <p14:tracePt t="24380" x="3660775" y="2482850"/>
          <p14:tracePt t="24404" x="3660775" y="2490788"/>
          <p14:tracePt t="24412" x="3670300" y="2500313"/>
          <p14:tracePt t="24420" x="3679825" y="2509838"/>
          <p14:tracePt t="24436" x="3687763" y="2509838"/>
          <p14:tracePt t="24452" x="3697288" y="2509838"/>
          <p14:tracePt t="24468" x="3705225" y="2509838"/>
          <p14:tracePt t="24492" x="3732213" y="2509838"/>
          <p14:tracePt t="24524" x="3741738" y="2509838"/>
          <p14:tracePt t="24548" x="3751263" y="2509838"/>
          <p14:tracePt t="24565" x="3759200" y="2509838"/>
          <p14:tracePt t="24580" x="3768725" y="2509838"/>
          <p14:tracePt t="24588" x="3776663" y="2509838"/>
          <p14:tracePt t="24599" x="3786188" y="2509838"/>
          <p14:tracePt t="24616" x="3803650" y="2509838"/>
          <p14:tracePt t="24632" x="3830638" y="2500313"/>
          <p14:tracePt t="24649" x="3857625" y="2500313"/>
          <p14:tracePt t="24665" x="3867150" y="2500313"/>
          <p14:tracePt t="24708" x="3884613" y="2482850"/>
          <p14:tracePt t="24732" x="3894138" y="2473325"/>
          <p14:tracePt t="24749" x="3911600" y="2465388"/>
          <p14:tracePt t="24788" x="3911600" y="2455863"/>
          <p14:tracePt t="24844" x="3911600" y="2446338"/>
          <p14:tracePt t="24852" x="3911600" y="2438400"/>
          <p14:tracePt t="24868" x="3911600" y="2401888"/>
          <p14:tracePt t="24876" x="3911600" y="2393950"/>
          <p14:tracePt t="24884" x="3911600" y="2384425"/>
          <p14:tracePt t="24899" x="3911600" y="2366963"/>
          <p14:tracePt t="24916" x="3911600" y="2330450"/>
          <p14:tracePt t="24932" x="3911600" y="2322513"/>
          <p14:tracePt t="24949" x="3911600" y="2286000"/>
          <p14:tracePt t="24982" x="3902075" y="2268538"/>
          <p14:tracePt t="25015" x="3894138" y="2232025"/>
          <p14:tracePt t="25032" x="3884613" y="2224088"/>
          <p14:tracePt t="25065" x="3875088" y="2205038"/>
          <p14:tracePt t="25082" x="3867150" y="2205038"/>
          <p14:tracePt t="25099" x="3830638" y="2205038"/>
          <p14:tracePt t="25116" x="3803650" y="2205038"/>
          <p14:tracePt t="25132" x="3776663" y="2179638"/>
          <p14:tracePt t="25148" x="3751263" y="2179638"/>
          <p14:tracePt t="25166" x="3741738" y="2179638"/>
          <p14:tracePt t="25182" x="3732213" y="2179638"/>
          <p14:tracePt t="25199" x="3724275" y="2170113"/>
          <p14:tracePt t="25215" x="3705225" y="2170113"/>
          <p14:tracePt t="25244" x="3687763" y="2170113"/>
          <p14:tracePt t="25276" x="3679825" y="2170113"/>
          <p14:tracePt t="25284" x="3670300" y="2170113"/>
          <p14:tracePt t="25300" x="3633788" y="2170113"/>
          <p14:tracePt t="25308" x="3625850" y="2170113"/>
          <p14:tracePt t="25316" x="3616325" y="2170113"/>
          <p14:tracePt t="25332" x="3589338" y="2170113"/>
          <p14:tracePt t="25349" x="3571875" y="2170113"/>
          <p14:tracePt t="25365" x="3554413" y="2170113"/>
          <p14:tracePt t="25382" x="3544888" y="2170113"/>
          <p14:tracePt t="25399" x="3536950" y="2179638"/>
          <p14:tracePt t="25444" x="3517900" y="2187575"/>
          <p14:tracePt t="25468" x="3509963" y="2205038"/>
          <p14:tracePt t="25484" x="3509963" y="2214563"/>
          <p14:tracePt t="25500" x="3509963" y="2224088"/>
          <p14:tracePt t="25508" x="3509963" y="2232025"/>
          <p14:tracePt t="25517" x="3509963" y="2241550"/>
          <p14:tracePt t="25533" x="3509963" y="2276475"/>
          <p14:tracePt t="25549" x="3509963" y="2295525"/>
          <p14:tracePt t="25565" x="3509963" y="2330450"/>
          <p14:tracePt t="25582" x="3509963" y="2339975"/>
          <p14:tracePt t="25599" x="3509963" y="2366963"/>
          <p14:tracePt t="25615" x="3527425" y="2393950"/>
          <p14:tracePt t="25632" x="3544888" y="2428875"/>
          <p14:tracePt t="25649" x="3554413" y="2446338"/>
          <p14:tracePt t="25665" x="3589338" y="2473325"/>
          <p14:tracePt t="25682" x="3608388" y="2509838"/>
          <p14:tracePt t="25699" x="3625850" y="2554288"/>
          <p14:tracePt t="25716" x="3643313" y="2554288"/>
          <p14:tracePt t="25732" x="3652838" y="2562225"/>
          <p14:tracePt t="25820" x="3660775" y="2562225"/>
          <p14:tracePt t="25844" x="3670300" y="2562225"/>
          <p14:tracePt t="25852" x="3679825" y="2562225"/>
          <p14:tracePt t="25868" x="3687763" y="2562225"/>
          <p14:tracePt t="25908" x="3697288" y="2562225"/>
          <p14:tracePt t="25932" x="3714750" y="2562225"/>
          <p14:tracePt t="25949" x="3741738" y="2554288"/>
          <p14:tracePt t="25972" x="3759200" y="2554288"/>
          <p14:tracePt t="25988" x="3768725" y="2544763"/>
          <p14:tracePt t="26012" x="3786188" y="2544763"/>
          <p14:tracePt t="26036" x="3795713" y="2536825"/>
          <p14:tracePt t="26068" x="3803650" y="2517775"/>
          <p14:tracePt t="26076" x="3822700" y="2509838"/>
          <p14:tracePt t="26084" x="3830638" y="2500313"/>
          <p14:tracePt t="26108" x="3840163" y="2482850"/>
          <p14:tracePt t="26124" x="3867150" y="2455863"/>
          <p14:tracePt t="26172" x="3867150" y="2446338"/>
          <p14:tracePt t="26188" x="3875088" y="2419350"/>
          <p14:tracePt t="26196" x="3875088" y="2411413"/>
          <p14:tracePt t="26212" x="3875088" y="2401888"/>
          <p14:tracePt t="26220" x="3875088" y="2384425"/>
          <p14:tracePt t="26232" x="3875088" y="2357438"/>
          <p14:tracePt t="26249" x="3875088" y="2339975"/>
          <p14:tracePt t="26265" x="3884613" y="2303463"/>
          <p14:tracePt t="26282" x="3884613" y="2268538"/>
          <p14:tracePt t="26299" x="3884613" y="2241550"/>
          <p14:tracePt t="26316" x="3884613" y="2224088"/>
          <p14:tracePt t="26365" x="3884613" y="2197100"/>
          <p14:tracePt t="26372" x="3884613" y="2187575"/>
          <p14:tracePt t="26388" x="3867150" y="2179638"/>
          <p14:tracePt t="26399" x="3857625" y="2170113"/>
          <p14:tracePt t="26415" x="3830638" y="2152650"/>
          <p14:tracePt t="26432" x="3795713" y="2116138"/>
          <p14:tracePt t="26465" x="3786188" y="2108200"/>
          <p14:tracePt t="26484" x="3751263" y="2098675"/>
          <p14:tracePt t="26508" x="3741738" y="2098675"/>
          <p14:tracePt t="26524" x="3732213" y="2098675"/>
          <p14:tracePt t="26533" x="3705225" y="2098675"/>
          <p14:tracePt t="26550" x="3697288" y="2098675"/>
          <p14:tracePt t="26565" x="3679825" y="2098675"/>
          <p14:tracePt t="26582" x="3643313" y="2098675"/>
          <p14:tracePt t="26599" x="3625850" y="2098675"/>
          <p14:tracePt t="26615" x="3581400" y="2125663"/>
          <p14:tracePt t="26632" x="3571875" y="2125663"/>
          <p14:tracePt t="26649" x="3544888" y="2133600"/>
          <p14:tracePt t="26665" x="3517900" y="2152650"/>
          <p14:tracePt t="26682" x="3509963" y="2160588"/>
          <p14:tracePt t="26716" x="3490913" y="2179638"/>
          <p14:tracePt t="26749" x="3482975" y="2187575"/>
          <p14:tracePt t="26780" x="3482975" y="2197100"/>
          <p14:tracePt t="26788" x="3482975" y="2224088"/>
          <p14:tracePt t="26804" x="3482975" y="2232025"/>
          <p14:tracePt t="27044" x="3482975" y="2241550"/>
          <p14:tracePt t="27468" x="3482975" y="2276475"/>
          <p14:tracePt t="27500" x="3482975" y="2286000"/>
          <p14:tracePt t="27644" x="3482975" y="2295525"/>
          <p14:tracePt t="27748" x="3490913" y="2295525"/>
          <p14:tracePt t="27756" x="3500438" y="2295525"/>
          <p14:tracePt t="27765" x="3509963" y="2295525"/>
          <p14:tracePt t="27788" x="3517900" y="2286000"/>
          <p14:tracePt t="27804" x="3536950" y="2276475"/>
          <p14:tracePt t="27815" x="3544888" y="2259013"/>
          <p14:tracePt t="27832" x="3554413" y="2251075"/>
          <p14:tracePt t="27849" x="3562350" y="2241550"/>
          <p14:tracePt t="27865" x="3571875" y="2232025"/>
          <p14:tracePt t="27916" x="3581400" y="2232025"/>
          <p14:tracePt t="27948" x="3589338" y="2232025"/>
          <p14:tracePt t="27956" x="3608388" y="2224088"/>
          <p14:tracePt t="27966" x="3616325" y="2224088"/>
          <p14:tracePt t="28020" x="3625850" y="2224088"/>
          <p14:tracePt t="28068" x="3633788" y="2224088"/>
          <p14:tracePt t="28084" x="3652838" y="2214563"/>
          <p14:tracePt t="28092" x="3670300" y="2214563"/>
          <p14:tracePt t="28116" x="3687763" y="2187575"/>
          <p14:tracePt t="28132" x="3697288" y="2179638"/>
          <p14:tracePt t="28172" x="3714750" y="2152650"/>
          <p14:tracePt t="28180" x="3714750" y="2143125"/>
          <p14:tracePt t="28196" x="3714750" y="2133600"/>
          <p14:tracePt t="28212" x="3714750" y="2125663"/>
          <p14:tracePt t="28228" x="3714750" y="2116138"/>
          <p14:tracePt t="28244" x="3714750" y="2089150"/>
          <p14:tracePt t="28268" x="3714750" y="2081213"/>
          <p14:tracePt t="28308" x="3705225" y="2071688"/>
          <p14:tracePt t="28324" x="3697288" y="2062163"/>
          <p14:tracePt t="28340" x="3687763" y="2062163"/>
          <p14:tracePt t="28356" x="3679825" y="2062163"/>
          <p14:tracePt t="28380" x="3670300" y="2062163"/>
          <p14:tracePt t="28396" x="3643313" y="2062163"/>
          <p14:tracePt t="28404" x="3625850" y="2081213"/>
          <p14:tracePt t="28420" x="3608388" y="2089150"/>
          <p14:tracePt t="28432" x="3581400" y="2098675"/>
          <p14:tracePt t="28448" x="3554413" y="2116138"/>
          <p14:tracePt t="28465" x="3509963" y="2143125"/>
          <p14:tracePt t="28482" x="3473450" y="2160588"/>
          <p14:tracePt t="28498" x="3446463" y="2179638"/>
          <p14:tracePt t="28516" x="3419475" y="2214563"/>
          <p14:tracePt t="28548" x="3402013" y="2232025"/>
          <p14:tracePt t="28565" x="3394075" y="2241550"/>
          <p14:tracePt t="28582" x="3384550" y="2251075"/>
          <p14:tracePt t="28599" x="3357563" y="2268538"/>
          <p14:tracePt t="28615" x="3348038" y="2276475"/>
          <p14:tracePt t="28684" x="3348038" y="2286000"/>
          <p14:tracePt t="28692" x="3348038" y="2295525"/>
          <p14:tracePt t="28700" x="3348038" y="2303463"/>
          <p14:tracePt t="28716" x="3348038" y="2339975"/>
          <p14:tracePt t="28732" x="3348038" y="2347913"/>
          <p14:tracePt t="28749" x="3357563" y="2366963"/>
          <p14:tracePt t="28765" x="3375025" y="2401888"/>
          <p14:tracePt t="28782" x="3384550" y="2411413"/>
          <p14:tracePt t="28798" x="3394075" y="2428875"/>
          <p14:tracePt t="28815" x="3411538" y="2438400"/>
          <p14:tracePt t="28832" x="3419475" y="2455863"/>
          <p14:tracePt t="28849" x="3446463" y="2465388"/>
          <p14:tracePt t="28866" x="3465513" y="2473325"/>
          <p14:tracePt t="28882" x="3473450" y="2482850"/>
          <p14:tracePt t="28899" x="3517900" y="2509838"/>
          <p14:tracePt t="28915" x="3527425" y="2517775"/>
          <p14:tracePt t="28933" x="3544888" y="2527300"/>
          <p14:tracePt t="28950" x="3554413" y="2527300"/>
          <p14:tracePt t="28988" x="3562350" y="2527300"/>
          <p14:tracePt t="28996" x="3571875" y="2527300"/>
          <p14:tracePt t="29012" x="3589338" y="2536825"/>
          <p14:tracePt t="29028" x="3608388" y="2536825"/>
          <p14:tracePt t="29044" x="3616325" y="2536825"/>
          <p14:tracePt t="29060" x="3633788" y="2536825"/>
          <p14:tracePt t="29068" x="3660775" y="2536825"/>
          <p14:tracePt t="29082" x="3670300" y="2536825"/>
          <p14:tracePt t="29098" x="3687763" y="2536825"/>
          <p14:tracePt t="29116" x="3724275" y="2536825"/>
          <p14:tracePt t="29132" x="3768725" y="2562225"/>
          <p14:tracePt t="29149" x="3776663" y="2562225"/>
          <p14:tracePt t="29165" x="3786188" y="2562225"/>
          <p14:tracePt t="29182" x="3830638" y="2562225"/>
          <p14:tracePt t="29198" x="3875088" y="2562225"/>
          <p14:tracePt t="29215" x="3884613" y="2562225"/>
          <p14:tracePt t="29232" x="3911600" y="2562225"/>
          <p14:tracePt t="29265" x="3938588" y="2554288"/>
          <p14:tracePt t="29282" x="3965575" y="2544763"/>
          <p14:tracePt t="29324" x="3983038" y="2544763"/>
          <p14:tracePt t="29348" x="3990975" y="2536825"/>
          <p14:tracePt t="29380" x="4000500" y="2527300"/>
          <p14:tracePt t="29396" x="4017963" y="2517775"/>
          <p14:tracePt t="29420" x="4027488" y="2509838"/>
          <p14:tracePt t="29444" x="4044950" y="2482850"/>
          <p14:tracePt t="29452" x="4044950" y="2473325"/>
          <p14:tracePt t="29460" x="4044950" y="2465388"/>
          <p14:tracePt t="29468" x="4062413" y="2438400"/>
          <p14:tracePt t="29484" x="4062413" y="2419350"/>
          <p14:tracePt t="29500" x="4062413" y="2411413"/>
          <p14:tracePt t="29524" x="4062413" y="2401888"/>
          <p14:tracePt t="29556" x="4062413" y="2384425"/>
          <p14:tracePt t="29565" x="4062413" y="2366963"/>
          <p14:tracePt t="29588" x="4062413" y="2339975"/>
          <p14:tracePt t="29596" x="4062413" y="2330450"/>
          <p14:tracePt t="29604" x="4062413" y="2295525"/>
          <p14:tracePt t="29615" x="4062413" y="2286000"/>
          <p14:tracePt t="29632" x="4062413" y="2259013"/>
          <p14:tracePt t="29648" x="4044950" y="2224088"/>
          <p14:tracePt t="29665" x="4037013" y="2205038"/>
          <p14:tracePt t="29682" x="4000500" y="2170113"/>
          <p14:tracePt t="29699" x="3983038" y="2170113"/>
          <p14:tracePt t="29716" x="3919538" y="2133600"/>
          <p14:tracePt t="29732" x="3902075" y="2125663"/>
          <p14:tracePt t="29749" x="3884613" y="2125663"/>
          <p14:tracePt t="29765" x="3875088" y="2125663"/>
          <p14:tracePt t="29782" x="3857625" y="2108200"/>
          <p14:tracePt t="29799" x="3822700" y="2108200"/>
          <p14:tracePt t="29815" x="3759200" y="2098675"/>
          <p14:tracePt t="29832" x="3724275" y="2071688"/>
          <p14:tracePt t="29848" x="3714750" y="2071688"/>
          <p14:tracePt t="29865" x="3705225" y="2071688"/>
          <p14:tracePt t="29898" x="3697288" y="2071688"/>
          <p14:tracePt t="29916" x="3660775" y="2071688"/>
          <p14:tracePt t="29933" x="3652838" y="2071688"/>
          <p14:tracePt t="29949" x="3625850" y="2071688"/>
          <p14:tracePt t="29965" x="3598863" y="2071688"/>
          <p14:tracePt t="29982" x="3581400" y="2081213"/>
          <p14:tracePt t="29998" x="3562350" y="2089150"/>
          <p14:tracePt t="30015" x="3536950" y="2098675"/>
          <p14:tracePt t="30032" x="3527425" y="2125663"/>
          <p14:tracePt t="30049" x="3509963" y="2143125"/>
          <p14:tracePt t="30065" x="3482975" y="2152650"/>
          <p14:tracePt t="30082" x="3473450" y="2179638"/>
          <p14:tracePt t="30099" x="3446463" y="2187575"/>
          <p14:tracePt t="30115" x="3438525" y="2197100"/>
          <p14:tracePt t="30228" x="3429000" y="2232025"/>
          <p14:tracePt t="30252" x="3429000" y="2241550"/>
          <p14:tracePt t="30260" x="3429000" y="2259013"/>
          <p14:tracePt t="30276" x="3429000" y="2276475"/>
          <p14:tracePt t="30284" x="3429000" y="2303463"/>
          <p14:tracePt t="30299" x="3429000" y="2312988"/>
          <p14:tracePt t="30316" x="3429000" y="2366963"/>
          <p14:tracePt t="30333" x="3455988" y="2393950"/>
          <p14:tracePt t="30349" x="3465513" y="2411413"/>
          <p14:tracePt t="30382" x="3465513" y="2419350"/>
          <p14:tracePt t="30398" x="3465513" y="2438400"/>
          <p14:tracePt t="30415" x="3473450" y="2446338"/>
          <p14:tracePt t="30432" x="3482975" y="2455863"/>
          <p14:tracePt t="30449" x="3490913" y="2465388"/>
          <p14:tracePt t="30468" x="3500438" y="2482850"/>
          <p14:tracePt t="30508" x="3509963" y="2490788"/>
          <p14:tracePt t="30588" x="3527425" y="2500313"/>
          <p14:tracePt t="30604" x="3544888" y="2500313"/>
          <p14:tracePt t="30612" x="3554413" y="2509838"/>
          <p14:tracePt t="30628" x="3562350" y="2509838"/>
          <p14:tracePt t="30636" x="3589338" y="2517775"/>
          <p14:tracePt t="30652" x="3598863" y="2517775"/>
          <p14:tracePt t="30665" x="3608388" y="2527300"/>
          <p14:tracePt t="30682" x="3616325" y="2527300"/>
          <p14:tracePt t="30698" x="3652838" y="2527300"/>
          <p14:tracePt t="30715" x="3670300" y="2527300"/>
          <p14:tracePt t="30732" x="3705225" y="2527300"/>
          <p14:tracePt t="30780" x="3714750" y="2527300"/>
          <p14:tracePt t="30804" x="3724275" y="2527300"/>
          <p14:tracePt t="30836" x="3741738" y="2527300"/>
          <p14:tracePt t="30868" x="3751263" y="2527300"/>
          <p14:tracePt t="30892" x="3768725" y="2527300"/>
          <p14:tracePt t="30924" x="3776663" y="2527300"/>
          <p14:tracePt t="30956" x="3795713" y="2527300"/>
          <p14:tracePt t="30965" x="3803650" y="2517775"/>
          <p14:tracePt t="30972" x="3813175" y="2509838"/>
          <p14:tracePt t="30982" x="3830638" y="2509838"/>
          <p14:tracePt t="30998" x="3848100" y="2500313"/>
          <p14:tracePt t="31015" x="3857625" y="2490788"/>
          <p14:tracePt t="31048" x="3867150" y="2482850"/>
          <p14:tracePt t="31068" x="3875088" y="2465388"/>
          <p14:tracePt t="31084" x="3884613" y="2455863"/>
          <p14:tracePt t="31100" x="3884613" y="2446338"/>
          <p14:tracePt t="31116" x="3884613" y="2419350"/>
          <p14:tracePt t="31132" x="3884613" y="2393950"/>
          <p14:tracePt t="31148" x="3884613" y="2366963"/>
          <p14:tracePt t="31165" x="3911600" y="2339975"/>
          <p14:tracePt t="31182" x="3911600" y="2330450"/>
          <p14:tracePt t="31198" x="3911600" y="2303463"/>
          <p14:tracePt t="31215" x="3911600" y="2295525"/>
          <p14:tracePt t="31232" x="3911600" y="2286000"/>
          <p14:tracePt t="31249" x="3911600" y="2259013"/>
          <p14:tracePt t="31265" x="3902075" y="2232025"/>
          <p14:tracePt t="31282" x="3857625" y="2197100"/>
          <p14:tracePt t="31298" x="3822700" y="2160588"/>
          <p14:tracePt t="31316" x="3776663" y="2133600"/>
          <p14:tracePt t="31332" x="3759200" y="2125663"/>
          <p14:tracePt t="31348" x="3751263" y="2116138"/>
          <p14:tracePt t="31365" x="3714750" y="2116138"/>
          <p14:tracePt t="31382" x="3705225" y="2116138"/>
          <p14:tracePt t="31415" x="3697288" y="2116138"/>
          <p14:tracePt t="31996" x="3705225" y="2116138"/>
          <p14:tracePt t="32004" x="3714750" y="2116138"/>
          <p14:tracePt t="32014" x="3751263" y="2116138"/>
          <p14:tracePt t="32032" x="3813175" y="2116138"/>
          <p14:tracePt t="32048" x="3830638" y="2116138"/>
          <p14:tracePt t="32065" x="3875088" y="2116138"/>
          <p14:tracePt t="32082" x="3894138" y="2125663"/>
          <p14:tracePt t="32098" x="3911600" y="2133600"/>
          <p14:tracePt t="32132" x="3946525" y="2179638"/>
          <p14:tracePt t="32149" x="3973513" y="2187575"/>
          <p14:tracePt t="32165" x="4000500" y="2205038"/>
          <p14:tracePt t="32182" x="4054475" y="2232025"/>
          <p14:tracePt t="32198" x="4116388" y="2276475"/>
          <p14:tracePt t="32215" x="4179888" y="2312988"/>
          <p14:tracePt t="32248" x="4197350" y="2322513"/>
          <p14:tracePt t="32265" x="4197350" y="2347913"/>
          <p14:tracePt t="32282" x="4197350" y="2357438"/>
          <p14:tracePt t="32298" x="4197350" y="2374900"/>
          <p14:tracePt t="32316" x="4197350" y="2419350"/>
          <p14:tracePt t="32332" x="4197350" y="2446338"/>
          <p14:tracePt t="32349" x="4197350" y="2482850"/>
          <p14:tracePt t="32365" x="4197350" y="2500313"/>
          <p14:tracePt t="32382" x="4214813" y="2536825"/>
          <p14:tracePt t="32436" x="4214813" y="2562225"/>
          <p14:tracePt t="32460" x="4214813" y="2571750"/>
          <p14:tracePt t="32476" x="4214813" y="2581275"/>
          <p14:tracePt t="32492" x="4214813" y="2589213"/>
          <p14:tracePt t="32508" x="4214813" y="2608263"/>
          <p14:tracePt t="32524" x="4214813" y="2625725"/>
          <p14:tracePt t="32564" x="4214813" y="2633663"/>
          <p14:tracePt t="32612" x="4224338" y="2643188"/>
          <p14:tracePt t="32964" x="4214813" y="2652713"/>
          <p14:tracePt t="32996" x="4205288" y="2652713"/>
          <p14:tracePt t="33020" x="4179888" y="2652713"/>
          <p14:tracePt t="33052" x="4170363" y="2652713"/>
          <p14:tracePt t="33076" x="4160838" y="2652713"/>
          <p14:tracePt t="33100" x="4152900" y="2652713"/>
          <p14:tracePt t="33108" x="4133850" y="2652713"/>
          <p14:tracePt t="33124" x="4108450" y="2660650"/>
          <p14:tracePt t="33133" x="4098925" y="2670175"/>
          <p14:tracePt t="33156" x="4071938" y="2670175"/>
          <p14:tracePt t="33166" x="4054475" y="2670175"/>
          <p14:tracePt t="33181" x="4017963" y="2670175"/>
          <p14:tracePt t="33198" x="4000500" y="2670175"/>
          <p14:tracePt t="33215" x="3956050" y="2670175"/>
          <p14:tracePt t="33231" x="3938588" y="2670175"/>
          <p14:tracePt t="33248" x="3894138" y="2670175"/>
          <p14:tracePt t="33265" x="3848100" y="2670175"/>
          <p14:tracePt t="33282" x="3768725" y="2670175"/>
          <p14:tracePt t="33298" x="3643313" y="2670175"/>
          <p14:tracePt t="33316" x="3375025" y="2670175"/>
          <p14:tracePt t="33332" x="3268663" y="2652713"/>
          <p14:tracePt t="33349" x="3170238" y="2625725"/>
          <p14:tracePt t="33365" x="3108325" y="2598738"/>
          <p14:tracePt t="33382" x="3071813" y="2581275"/>
          <p14:tracePt t="33415" x="3044825" y="2581275"/>
          <p14:tracePt t="33431" x="3009900" y="2598738"/>
          <p14:tracePt t="33448" x="2946400" y="2598738"/>
          <p14:tracePt t="33465" x="2884488" y="2616200"/>
          <p14:tracePt t="33482" x="2830513" y="2616200"/>
          <p14:tracePt t="33498" x="2751138" y="2616200"/>
          <p14:tracePt t="33516" x="2670175" y="2616200"/>
          <p14:tracePt t="33532" x="2554288" y="2625725"/>
          <p14:tracePt t="33548" x="2517775" y="2625725"/>
          <p14:tracePt t="33565" x="2419350" y="2670175"/>
          <p14:tracePt t="33582" x="2286000" y="2714625"/>
          <p14:tracePt t="33598" x="2116138" y="2795588"/>
          <p14:tracePt t="33615" x="2062163" y="2830513"/>
          <p14:tracePt t="33632" x="2009775" y="2857500"/>
          <p14:tracePt t="33648" x="1955800" y="2884488"/>
          <p14:tracePt t="33665" x="1919288" y="2894013"/>
          <p14:tracePt t="33682" x="1884363" y="2901950"/>
          <p14:tracePt t="33698" x="1874838" y="2901950"/>
          <p14:tracePt t="33716" x="1857375" y="2911475"/>
          <p14:tracePt t="33756" x="1857375" y="2928938"/>
          <p14:tracePt t="33781" x="1857375" y="2938463"/>
          <p14:tracePt t="33796" x="1857375" y="2946400"/>
          <p14:tracePt t="33812" x="1857375" y="2955925"/>
          <p14:tracePt t="33820" x="1857375" y="2990850"/>
          <p14:tracePt t="33832" x="1857375" y="3000375"/>
          <p14:tracePt t="33848" x="1857375" y="3009900"/>
          <p14:tracePt t="33865" x="1857375" y="3027363"/>
          <p14:tracePt t="33882" x="1857375" y="3044825"/>
          <p14:tracePt t="33898" x="1857375" y="3054350"/>
          <p14:tracePt t="33916" x="1857375" y="3089275"/>
          <p14:tracePt t="33932" x="1857375" y="3170238"/>
          <p14:tracePt t="33949" x="1857375" y="3232150"/>
          <p14:tracePt t="33965" x="1884363" y="3268663"/>
          <p14:tracePt t="33982" x="1884363" y="3340100"/>
          <p14:tracePt t="33998" x="1901825" y="3419475"/>
          <p14:tracePt t="34015" x="1901825" y="3527425"/>
          <p14:tracePt t="34032" x="1901825" y="3670300"/>
          <p14:tracePt t="34048" x="1901825" y="3813175"/>
          <p14:tracePt t="34065" x="1857375" y="4000500"/>
          <p14:tracePt t="34082" x="1803400" y="4179888"/>
          <p14:tracePt t="34098" x="1795463" y="4303713"/>
          <p14:tracePt t="34116" x="1795463" y="4357688"/>
          <p14:tracePt t="34132" x="1776413" y="4384675"/>
          <p14:tracePt t="34165" x="1776413" y="4419600"/>
          <p14:tracePt t="34181" x="1776413" y="4473575"/>
          <p14:tracePt t="34198" x="1776413" y="4537075"/>
          <p14:tracePt t="34215" x="1776413" y="4598988"/>
          <p14:tracePt t="34231" x="1776413" y="4616450"/>
          <p14:tracePt t="34248" x="1776413" y="4652963"/>
          <p14:tracePt t="34265" x="1776413" y="4670425"/>
          <p14:tracePt t="34282" x="1776413" y="4697413"/>
          <p14:tracePt t="34298" x="1776413" y="4705350"/>
          <p14:tracePt t="34396" x="1776413" y="4714875"/>
          <p14:tracePt t="34412" x="1795463" y="4714875"/>
          <p14:tracePt t="34532" x="1803400" y="4724400"/>
          <p14:tracePt t="34540" x="1812925" y="4732338"/>
          <p14:tracePt t="34549" x="1812925" y="4759325"/>
          <p14:tracePt t="34565" x="1847850" y="4803775"/>
          <p14:tracePt t="34581" x="1866900" y="4840288"/>
          <p14:tracePt t="34598" x="1893888" y="4911725"/>
          <p14:tracePt t="34615" x="1946275" y="4973638"/>
          <p14:tracePt t="34631" x="2036763" y="5045075"/>
          <p14:tracePt t="34648" x="2108200" y="5089525"/>
          <p14:tracePt t="34665" x="2232025" y="5089525"/>
          <p14:tracePt t="34682" x="2374900" y="5089525"/>
          <p14:tracePt t="34698" x="2670175" y="5089525"/>
          <p14:tracePt t="34716" x="2955925" y="5089525"/>
          <p14:tracePt t="34732" x="3286125" y="5089525"/>
          <p14:tracePt t="34749" x="3438525" y="5089525"/>
          <p14:tracePt t="34765" x="3517900" y="5099050"/>
          <p14:tracePt t="34781" x="3625850" y="5116513"/>
          <p14:tracePt t="34798" x="3732213" y="5143500"/>
          <p14:tracePt t="34815" x="3857625" y="5170488"/>
          <p14:tracePt t="34832" x="4062413" y="5224463"/>
          <p14:tracePt t="34848" x="4259263" y="5241925"/>
          <p14:tracePt t="34865" x="4527550" y="5276850"/>
          <p14:tracePt t="34882" x="4776788" y="5313363"/>
          <p14:tracePt t="34898" x="4929188" y="5330825"/>
          <p14:tracePt t="34916" x="5045075" y="5340350"/>
          <p14:tracePt t="34932" x="5054600" y="5340350"/>
          <p14:tracePt t="34972" x="5062538" y="5340350"/>
          <p14:tracePt t="35012" x="5089525" y="5330825"/>
          <p14:tracePt t="35036" x="5099050" y="5322888"/>
          <p14:tracePt t="35052" x="5108575" y="5303838"/>
          <p14:tracePt t="35076" x="5116513" y="5295900"/>
          <p14:tracePt t="35084" x="5116513" y="5286375"/>
          <p14:tracePt t="35092" x="5126038" y="5251450"/>
          <p14:tracePt t="35108" x="5126038" y="5197475"/>
          <p14:tracePt t="35116" x="5143500" y="5160963"/>
          <p14:tracePt t="35132" x="5170488" y="5081588"/>
          <p14:tracePt t="35149" x="5180013" y="5000625"/>
          <p14:tracePt t="35165" x="5180013" y="4929188"/>
          <p14:tracePt t="35181" x="5180013" y="4803775"/>
          <p14:tracePt t="35198" x="5180013" y="4660900"/>
          <p14:tracePt t="35215" x="5160963" y="4483100"/>
          <p14:tracePt t="35232" x="5126038" y="4276725"/>
          <p14:tracePt t="35248" x="5054600" y="4098925"/>
          <p14:tracePt t="35265" x="5054600" y="3973513"/>
          <p14:tracePt t="35282" x="5045075" y="3795713"/>
          <p14:tracePt t="35298" x="5045075" y="3652838"/>
          <p14:tracePt t="35316" x="5045075" y="3384550"/>
          <p14:tracePt t="35332" x="5045075" y="3187700"/>
          <p14:tracePt t="35349" x="5045075" y="3081338"/>
          <p14:tracePt t="35365" x="5045075" y="3017838"/>
          <p14:tracePt t="35381" x="5010150" y="2955925"/>
          <p14:tracePt t="35398" x="5000625" y="2911475"/>
          <p14:tracePt t="35415" x="5000625" y="2867025"/>
          <p14:tracePt t="35432" x="4991100" y="2840038"/>
          <p14:tracePt t="35500" x="4983163" y="2813050"/>
          <p14:tracePt t="35508" x="4956175" y="2786063"/>
          <p14:tracePt t="35516" x="4946650" y="2776538"/>
          <p14:tracePt t="35532" x="4938713" y="2759075"/>
          <p14:tracePt t="35548" x="4894263" y="2724150"/>
          <p14:tracePt t="35565" x="4857750" y="2697163"/>
          <p14:tracePt t="35581" x="4822825" y="2687638"/>
          <p14:tracePt t="35598" x="4795838" y="2687638"/>
          <p14:tracePt t="35615" x="4751388" y="2687638"/>
          <p14:tracePt t="35632" x="4697413" y="2687638"/>
          <p14:tracePt t="35648" x="4652963" y="2687638"/>
          <p14:tracePt t="35665" x="4545013" y="2687638"/>
          <p14:tracePt t="35681" x="4419600" y="2687638"/>
          <p14:tracePt t="35698" x="4224338" y="2705100"/>
          <p14:tracePt t="35716" x="4054475" y="2705100"/>
          <p14:tracePt t="35732" x="3759200" y="2705100"/>
          <p14:tracePt t="35749" x="3633788" y="2705100"/>
          <p14:tracePt t="35765" x="3608388" y="2705100"/>
          <p14:tracePt t="35782" x="3554413" y="2705100"/>
          <p14:tracePt t="35798" x="3527425" y="2705100"/>
          <p14:tracePt t="35815" x="3490913" y="2714625"/>
          <p14:tracePt t="35831" x="3411538" y="2759075"/>
          <p14:tracePt t="35848" x="3340100" y="2759075"/>
          <p14:tracePt t="35865" x="3251200" y="2759075"/>
          <p14:tracePt t="35882" x="3098800" y="2759075"/>
          <p14:tracePt t="35898" x="2973388" y="2759075"/>
          <p14:tracePt t="35916" x="2830513" y="2759075"/>
          <p14:tracePt t="35917" x="2759075" y="2759075"/>
          <p14:tracePt t="35932" x="2679700" y="2759075"/>
          <p14:tracePt t="35949" x="2652713" y="2759075"/>
          <p14:tracePt t="36028" x="2633663" y="2759075"/>
          <p14:tracePt t="36036" x="2616200" y="2759075"/>
          <p14:tracePt t="36108" x="2589213" y="2759075"/>
          <p14:tracePt t="37788" x="2598738" y="2759075"/>
          <p14:tracePt t="37804" x="2616200" y="2759075"/>
          <p14:tracePt t="37812" x="2625725" y="2759075"/>
          <p14:tracePt t="37820" x="2633663" y="2759075"/>
          <p14:tracePt t="37836" x="2643188" y="2759075"/>
          <p14:tracePt t="37848" x="2670175" y="2759075"/>
          <p14:tracePt t="37865" x="2687638" y="2768600"/>
          <p14:tracePt t="37881" x="2697163" y="2768600"/>
          <p14:tracePt t="37898" x="2732088" y="2768600"/>
          <p14:tracePt t="37915" x="2751138" y="2768600"/>
          <p14:tracePt t="37917" x="2768600" y="2768600"/>
          <p14:tracePt t="37932" x="2830513" y="2768600"/>
          <p14:tracePt t="37949" x="2894013" y="2768600"/>
          <p14:tracePt t="37965" x="2928938" y="2768600"/>
          <p14:tracePt t="37982" x="3009900" y="2768600"/>
          <p14:tracePt t="37998" x="3071813" y="2776538"/>
          <p14:tracePt t="38015" x="3152775" y="2803525"/>
          <p14:tracePt t="38031" x="3232150" y="2847975"/>
          <p14:tracePt t="38048" x="3509963" y="2938463"/>
          <p14:tracePt t="38065" x="3741738" y="3027363"/>
          <p14:tracePt t="38081" x="3919538" y="3081338"/>
          <p14:tracePt t="38098" x="4000500" y="3108325"/>
          <p14:tracePt t="38115" x="4010025" y="3108325"/>
          <p14:tracePt t="38132" x="4017963" y="3116263"/>
          <p14:tracePt t="38165" x="4027488" y="3116263"/>
          <p14:tracePt t="38181" x="4089400" y="3160713"/>
          <p14:tracePt t="38198" x="4187825" y="3232150"/>
          <p14:tracePt t="38215" x="4268788" y="3303588"/>
          <p14:tracePt t="38231" x="4357688" y="3357563"/>
          <p14:tracePt t="38248" x="4402138" y="3384550"/>
          <p14:tracePt t="38265" x="4429125" y="3419475"/>
          <p14:tracePt t="38298" x="4429125" y="3446463"/>
          <p14:tracePt t="38315" x="4446588" y="3455988"/>
          <p14:tracePt t="38332" x="4456113" y="3509963"/>
          <p14:tracePt t="38349" x="4456113" y="3517900"/>
          <p14:tracePt t="38365" x="4465638" y="3554413"/>
          <p14:tracePt t="38382" x="4491038" y="3589338"/>
          <p14:tracePt t="38398" x="4500563" y="3625850"/>
          <p14:tracePt t="38415" x="4510088" y="3643313"/>
          <p14:tracePt t="38436" x="4510088" y="3660775"/>
          <p14:tracePt t="38448" x="4510088" y="3679825"/>
          <p14:tracePt t="38465" x="4510088" y="3724275"/>
          <p14:tracePt t="38481" x="4510088" y="3751263"/>
          <p14:tracePt t="38498" x="4510088" y="3813175"/>
          <p14:tracePt t="38515" x="4510088" y="3857625"/>
          <p14:tracePt t="38532" x="4510088" y="3965575"/>
          <p14:tracePt t="38549" x="4510088" y="4027488"/>
          <p14:tracePt t="38565" x="4510088" y="4054475"/>
          <p14:tracePt t="38582" x="4510088" y="4098925"/>
          <p14:tracePt t="38598" x="4518025" y="4125913"/>
          <p14:tracePt t="38615" x="4518025" y="4160838"/>
          <p14:tracePt t="38631" x="4518025" y="4205288"/>
          <p14:tracePt t="38648" x="4518025" y="4232275"/>
          <p14:tracePt t="38665" x="4537075" y="4268788"/>
          <p14:tracePt t="38682" x="4545013" y="4295775"/>
          <p14:tracePt t="38698" x="4545013" y="4303713"/>
          <p14:tracePt t="38715" x="4554538" y="4313238"/>
          <p14:tracePt t="38749" x="4554538" y="4322763"/>
          <p14:tracePt t="38765" x="4554538" y="4357688"/>
          <p14:tracePt t="38782" x="4554538" y="4367213"/>
          <p14:tracePt t="38798" x="4554538" y="4375150"/>
          <p14:tracePt t="38815" x="4554538" y="4394200"/>
          <p14:tracePt t="38964" x="4562475" y="4394200"/>
          <p14:tracePt t="38972" x="4562475" y="4375150"/>
          <p14:tracePt t="38982" x="4562475" y="4367213"/>
          <p14:tracePt t="38998" x="4581525" y="4322763"/>
          <p14:tracePt t="39015" x="4581525" y="4286250"/>
          <p14:tracePt t="39031" x="4598988" y="4241800"/>
          <p14:tracePt t="39048" x="4598988" y="4187825"/>
          <p14:tracePt t="39065" x="4598988" y="4143375"/>
          <p14:tracePt t="39081" x="4598988" y="4081463"/>
          <p14:tracePt t="39098" x="4598988" y="4037013"/>
          <p14:tracePt t="39115" x="4598988" y="3990975"/>
          <p14:tracePt t="39132" x="4598988" y="3938588"/>
          <p14:tracePt t="39149" x="4598988" y="3894138"/>
          <p14:tracePt t="39165" x="4598988" y="3848100"/>
          <p14:tracePt t="39181" x="4598988" y="3803650"/>
          <p14:tracePt t="39199" x="4598988" y="3741738"/>
          <p14:tracePt t="39215" x="4598988" y="3724275"/>
          <p14:tracePt t="39231" x="4616450" y="3687763"/>
          <p14:tracePt t="39248" x="4616450" y="3670300"/>
          <p14:tracePt t="39265" x="4616450" y="3633788"/>
          <p14:tracePt t="39281" x="4616450" y="3598863"/>
          <p14:tracePt t="39298" x="4616450" y="3544888"/>
          <p14:tracePt t="39315" x="4608513" y="3482975"/>
          <p14:tracePt t="39332" x="4608513" y="3402013"/>
          <p14:tracePt t="39349" x="4598988" y="3367088"/>
          <p14:tracePt t="39365" x="4598988" y="3330575"/>
          <p14:tracePt t="39381" x="4589463" y="3295650"/>
          <p14:tracePt t="39398" x="4589463" y="3286125"/>
          <p14:tracePt t="39415" x="4589463" y="3268663"/>
          <p14:tracePt t="39431" x="4572000" y="3259138"/>
          <p14:tracePt t="39448" x="4572000" y="3232150"/>
          <p14:tracePt t="39465" x="4572000" y="3224213"/>
          <p14:tracePt t="39481" x="4572000" y="3205163"/>
          <p14:tracePt t="39498" x="4572000" y="3170238"/>
          <p14:tracePt t="39515" x="4562475" y="3152775"/>
          <p14:tracePt t="39532" x="4554538" y="3133725"/>
          <p14:tracePt t="39548" x="4545013" y="3125788"/>
          <p14:tracePt t="39565" x="4545013" y="3108325"/>
          <p14:tracePt t="39581" x="4537075" y="3081338"/>
          <p14:tracePt t="39652" x="4537075" y="3071813"/>
          <p14:tracePt t="39676" x="4527550" y="3062288"/>
          <p14:tracePt t="39684" x="4518025" y="3054350"/>
          <p14:tracePt t="39692" x="4500563" y="3036888"/>
          <p14:tracePt t="39708" x="4491038" y="3027363"/>
          <p14:tracePt t="39724" x="4491038" y="3009900"/>
          <p14:tracePt t="39732" x="4483100" y="3000375"/>
          <p14:tracePt t="39749" x="4473575" y="2990850"/>
          <p14:tracePt t="39765" x="4465638" y="2965450"/>
          <p14:tracePt t="39781" x="4456113" y="2955925"/>
          <p14:tracePt t="39798" x="4446588" y="2955925"/>
          <p14:tracePt t="39831" x="4429125" y="2946400"/>
          <p14:tracePt t="39848" x="4384675" y="2946400"/>
          <p14:tracePt t="39865" x="4357688" y="2938463"/>
          <p14:tracePt t="39881" x="4330700" y="2911475"/>
          <p14:tracePt t="39898" x="4295775" y="2901950"/>
          <p14:tracePt t="39915" x="4268788" y="2901950"/>
          <p14:tracePt t="39931" x="4241800" y="2884488"/>
          <p14:tracePt t="39948" x="4232275" y="2884488"/>
          <p14:tracePt t="40028" x="4224338" y="2884488"/>
          <p14:tracePt t="40036" x="4205288" y="2884488"/>
          <p14:tracePt t="41228" x="4214813" y="2901950"/>
          <p14:tracePt t="41236" x="4241800" y="2928938"/>
          <p14:tracePt t="41248" x="4276725" y="2965450"/>
          <p14:tracePt t="41265" x="4313238" y="3017838"/>
          <p14:tracePt t="41281" x="4367213" y="3071813"/>
          <p14:tracePt t="41298" x="4419600" y="3133725"/>
          <p14:tracePt t="41315" x="4438650" y="3160713"/>
          <p14:tracePt t="41332" x="4473575" y="3232150"/>
          <p14:tracePt t="41349" x="4500563" y="3330575"/>
          <p14:tracePt t="41365" x="4545013" y="3429000"/>
          <p14:tracePt t="41381" x="4572000" y="3536950"/>
          <p14:tracePt t="41398" x="4616450" y="3652838"/>
          <p14:tracePt t="41415" x="4616450" y="3679825"/>
          <p14:tracePt t="41432" x="4616450" y="3705225"/>
          <p14:tracePt t="41448" x="4616450" y="3724275"/>
          <p14:tracePt t="41465" x="4616450" y="3732213"/>
          <p14:tracePt t="41481" x="4616450" y="3776663"/>
          <p14:tracePt t="41498" x="4616450" y="3840163"/>
          <p14:tracePt t="41515" x="4572000" y="3919538"/>
          <p14:tracePt t="41532" x="4456113" y="4062413"/>
          <p14:tracePt t="41549" x="4384675" y="4160838"/>
          <p14:tracePt t="41565" x="4295775" y="4286250"/>
          <p14:tracePt t="41581" x="4241800" y="4340225"/>
          <p14:tracePt t="41598" x="4187825" y="4384675"/>
          <p14:tracePt t="41615" x="4170363" y="4411663"/>
          <p14:tracePt t="41631" x="4152900" y="4419600"/>
          <p14:tracePt t="41648" x="4108450" y="4429125"/>
          <p14:tracePt t="41665" x="4071938" y="4438650"/>
          <p14:tracePt t="41681" x="4027488" y="4465638"/>
          <p14:tracePt t="41698" x="3990975" y="4473575"/>
          <p14:tracePt t="41715" x="3946525" y="4500563"/>
          <p14:tracePt t="41732" x="3884613" y="4537075"/>
          <p14:tracePt t="41749" x="3867150" y="4545013"/>
          <p14:tracePt t="41765" x="3857625" y="4554538"/>
          <p14:tracePt t="41948" x="3867150" y="4554538"/>
          <p14:tracePt t="41956" x="3875088" y="4554538"/>
          <p14:tracePt t="41965" x="3911600" y="4554538"/>
          <p14:tracePt t="41981" x="3990975" y="4554538"/>
          <p14:tracePt t="41998" x="4062413" y="4554538"/>
          <p14:tracePt t="42015" x="4152900" y="4554538"/>
          <p14:tracePt t="42031" x="4179888" y="4554538"/>
          <p14:tracePt t="42748" x="4187825" y="4554538"/>
          <p14:tracePt t="42756" x="4224338" y="4554538"/>
          <p14:tracePt t="42765" x="4251325" y="4581525"/>
          <p14:tracePt t="42781" x="4295775" y="4598988"/>
          <p14:tracePt t="42798" x="4322763" y="4608513"/>
          <p14:tracePt t="42815" x="4367213" y="4616450"/>
          <p14:tracePt t="42900" x="4375150" y="4616450"/>
          <p14:tracePt t="42908" x="4384675" y="4616450"/>
          <p14:tracePt t="42916" x="4419600" y="4643438"/>
          <p14:tracePt t="42932" x="4446588" y="4652963"/>
          <p14:tracePt t="42948" x="4473575" y="4670425"/>
          <p14:tracePt t="42965" x="4500563" y="4679950"/>
          <p14:tracePt t="42981" x="4518025" y="4679950"/>
          <p14:tracePt t="43015" x="4545013" y="4705350"/>
          <p14:tracePt t="43031" x="4554538" y="4705350"/>
          <p14:tracePt t="43048" x="4562475" y="4705350"/>
          <p14:tracePt t="43188" x="4581525" y="4705350"/>
          <p14:tracePt t="43204" x="4589463" y="4705350"/>
          <p14:tracePt t="43228" x="4608513" y="4705350"/>
          <p14:tracePt t="43236" x="4616450" y="4697413"/>
          <p14:tracePt t="43260" x="4616450" y="4687888"/>
          <p14:tracePt t="43268" x="4633913" y="4670425"/>
          <p14:tracePt t="43292" x="4633913" y="4660900"/>
          <p14:tracePt t="43332" x="4633913" y="4643438"/>
          <p14:tracePt t="43348" x="4633913" y="4633913"/>
          <p14:tracePt t="43356" x="4643438" y="4616450"/>
          <p14:tracePt t="43372" x="4643438" y="4608513"/>
          <p14:tracePt t="43396" x="4643438" y="4598988"/>
          <p14:tracePt t="43428" x="4643438" y="4581525"/>
          <p14:tracePt t="43924" x="4660900" y="4581525"/>
          <p14:tracePt t="43965" x="4670425" y="4581525"/>
          <p14:tracePt t="43996" x="4679950" y="4581525"/>
          <p14:tracePt t="44052" x="4697413" y="4581525"/>
          <p14:tracePt t="44068" x="4714875" y="4581525"/>
          <p14:tracePt t="44100" x="4741863" y="4581525"/>
          <p14:tracePt t="44124" x="4751388" y="4581525"/>
          <p14:tracePt t="44692" x="4759325" y="4581525"/>
          <p14:tracePt t="44700" x="4768850" y="4581525"/>
          <p14:tracePt t="44708" x="4786313" y="4581525"/>
          <p14:tracePt t="44716" x="4830763" y="4581525"/>
          <p14:tracePt t="44732" x="4848225" y="4581525"/>
          <p14:tracePt t="44748" x="4884738" y="4598988"/>
          <p14:tracePt t="44764" x="4894263" y="4608513"/>
          <p14:tracePt t="45540" x="4902200" y="4608513"/>
          <p14:tracePt t="45548" x="4911725" y="4616450"/>
          <p14:tracePt t="45556" x="4929188" y="4616450"/>
          <p14:tracePt t="45565" x="4946650" y="4616450"/>
          <p14:tracePt t="45581" x="4956175" y="4625975"/>
          <p14:tracePt t="45598" x="4965700" y="4625975"/>
          <p14:tracePt t="45614" x="5010150" y="4652963"/>
          <p14:tracePt t="45732" x="5045075" y="4652963"/>
          <p14:tracePt t="45748" x="5054600" y="4652963"/>
          <p14:tracePt t="45796" x="5062538" y="4660900"/>
          <p14:tracePt t="45836" x="5072063" y="4660900"/>
          <p14:tracePt t="45916" x="5099050" y="4660900"/>
          <p14:tracePt t="49220" x="5108575" y="4660900"/>
          <p14:tracePt t="49228" x="5108575" y="4633913"/>
          <p14:tracePt t="49236" x="5108575" y="4616450"/>
          <p14:tracePt t="49248" x="5108575" y="4589463"/>
          <p14:tracePt t="49264" x="5108575" y="4518025"/>
          <p14:tracePt t="49281" x="5108575" y="4419600"/>
          <p14:tracePt t="49298" x="5108575" y="4367213"/>
          <p14:tracePt t="49314" x="5108575" y="4303713"/>
          <p14:tracePt t="49332" x="5099050" y="4224338"/>
          <p14:tracePt t="49348" x="5089525" y="4143375"/>
          <p14:tracePt t="49365" x="5072063" y="4071938"/>
          <p14:tracePt t="49381" x="5037138" y="4010025"/>
          <p14:tracePt t="49398" x="5010150" y="3911600"/>
          <p14:tracePt t="49414" x="4973638" y="3830638"/>
          <p14:tracePt t="49431" x="4956175" y="3795713"/>
          <p14:tracePt t="49448" x="4956175" y="3776663"/>
          <p14:tracePt t="49464" x="4946650" y="3732213"/>
          <p14:tracePt t="49484" x="4946650" y="3724275"/>
          <p14:tracePt t="49498" x="4938713" y="3697288"/>
          <p14:tracePt t="49514" x="4911725" y="3687763"/>
          <p14:tracePt t="49532" x="4911725" y="3670300"/>
          <p14:tracePt t="49548" x="4894263" y="3616325"/>
          <p14:tracePt t="49565" x="4857750" y="3581400"/>
          <p14:tracePt t="49581" x="4830763" y="3554413"/>
          <p14:tracePt t="49598" x="4795838" y="3517900"/>
          <p14:tracePt t="49614" x="4768850" y="3473450"/>
          <p14:tracePt t="49631" x="4724400" y="3419475"/>
          <p14:tracePt t="49648" x="4687888" y="3394075"/>
          <p14:tracePt t="49665" x="4670425" y="3375025"/>
          <p14:tracePt t="49681" x="4616450" y="3330575"/>
          <p14:tracePt t="49698" x="4598988" y="3303588"/>
          <p14:tracePt t="49714" x="4518025" y="3232150"/>
          <p14:tracePt t="49731" x="4419600" y="3160713"/>
          <p14:tracePt t="49748" x="4259263" y="3044825"/>
          <p14:tracePt t="49765" x="4054475" y="2938463"/>
          <p14:tracePt t="49781" x="3848100" y="2847975"/>
          <p14:tracePt t="49797" x="3705225" y="2786063"/>
          <p14:tracePt t="49814" x="3625850" y="2759075"/>
          <p14:tracePt t="49831" x="3562350" y="2741613"/>
          <p14:tracePt t="49848" x="3509963" y="2741613"/>
          <p14:tracePt t="49864" x="3455988" y="2741613"/>
          <p14:tracePt t="49881" x="3375025" y="2768600"/>
          <p14:tracePt t="49898" x="3276600" y="2822575"/>
          <p14:tracePt t="49915" x="3179763" y="2901950"/>
          <p14:tracePt t="49932" x="3036888" y="3044825"/>
          <p14:tracePt t="49948" x="2990850" y="3108325"/>
          <p14:tracePt t="49965" x="2946400" y="3224213"/>
          <p14:tracePt t="49981" x="2919413" y="3375025"/>
          <p14:tracePt t="49998" x="2884488" y="3544888"/>
          <p14:tracePt t="50015" x="2867025" y="3751263"/>
          <p14:tracePt t="50031" x="2867025" y="3938588"/>
          <p14:tracePt t="50047" x="2911475" y="4098925"/>
          <p14:tracePt t="50064" x="2990850" y="4241800"/>
          <p14:tracePt t="50081" x="3062288" y="4384675"/>
          <p14:tracePt t="50098" x="3143250" y="4500563"/>
          <p14:tracePt t="50114" x="3214688" y="4608513"/>
          <p14:tracePt t="50132" x="3419475" y="4759325"/>
          <p14:tracePt t="50148" x="3670300" y="4894263"/>
          <p14:tracePt t="50165" x="3946525" y="4946650"/>
          <p14:tracePt t="50181" x="4259263" y="4983163"/>
          <p14:tracePt t="50197" x="4589463" y="4983163"/>
          <p14:tracePt t="50214" x="4902200" y="4973638"/>
          <p14:tracePt t="50231" x="5133975" y="4867275"/>
          <p14:tracePt t="50248" x="5295900" y="4714875"/>
          <p14:tracePt t="50264" x="5411788" y="4518025"/>
          <p14:tracePt t="50281" x="5465763" y="4205288"/>
          <p14:tracePt t="50298" x="5510213" y="3911600"/>
          <p14:tracePt t="50314" x="5510213" y="3652838"/>
          <p14:tracePt t="50332" x="5510213" y="3411538"/>
          <p14:tracePt t="50348" x="5510213" y="3143250"/>
          <p14:tracePt t="50365" x="5537200" y="2919413"/>
          <p14:tracePt t="50381" x="5572125" y="2670175"/>
          <p14:tracePt t="50397" x="5608638" y="2490788"/>
          <p14:tracePt t="50414" x="5626100" y="2276475"/>
          <p14:tracePt t="50431" x="5680075" y="2044700"/>
          <p14:tracePt t="50448" x="5680075" y="1901825"/>
          <p14:tracePt t="50464" x="5680075" y="1822450"/>
          <p14:tracePt t="50481" x="5680075" y="1785938"/>
          <p14:tracePt t="50498" x="5680075" y="1776413"/>
          <p14:tracePt t="50580" x="5670550" y="1768475"/>
          <p14:tracePt t="50604" x="5661025" y="1758950"/>
          <p14:tracePt t="50612" x="5653088" y="1751013"/>
          <p14:tracePt t="50620" x="5616575" y="1724025"/>
          <p14:tracePt t="50631" x="5608638" y="1714500"/>
          <p14:tracePt t="50648" x="5589588" y="1704975"/>
          <p14:tracePt t="50665" x="5572125" y="1704975"/>
          <p14:tracePt t="50681" x="5554663" y="1697038"/>
          <p14:tracePt t="50716" x="5537200" y="1697038"/>
          <p14:tracePt t="50731" x="5527675" y="1697038"/>
          <p14:tracePt t="50748" x="5518150" y="1697038"/>
          <p14:tracePt t="51028" x="5527675" y="1697038"/>
          <p14:tracePt t="51036" x="5537200" y="1697038"/>
          <p14:tracePt t="51092" x="5562600" y="1697038"/>
          <p14:tracePt t="51124" x="5572125" y="1697038"/>
          <p14:tracePt t="51140" x="5581650" y="1697038"/>
          <p14:tracePt t="51212" x="5589588" y="1697038"/>
          <p14:tracePt t="51492" x="5608638" y="1697038"/>
          <p14:tracePt t="51580" x="5626100" y="1697038"/>
          <p14:tracePt t="51628" x="5634038" y="1697038"/>
          <p14:tracePt t="51988" x="5634038" y="1714500"/>
          <p14:tracePt t="51997" x="5661025" y="1731963"/>
          <p14:tracePt t="52004" x="5680075" y="1741488"/>
          <p14:tracePt t="52044" x="5688013" y="1741488"/>
          <p14:tracePt t="52052" x="5705475" y="1741488"/>
          <p14:tracePt t="52076" x="5715000" y="1731963"/>
          <p14:tracePt t="52084" x="5724525" y="1724025"/>
          <p14:tracePt t="52164" x="5732463" y="1724025"/>
          <p14:tracePt t="52172" x="5741988" y="1704975"/>
          <p14:tracePt t="52197" x="5751513" y="1697038"/>
          <p14:tracePt t="52212" x="5759450" y="1679575"/>
          <p14:tracePt t="52228" x="5786438" y="1660525"/>
          <p14:tracePt t="52284" x="5795963" y="1652588"/>
          <p14:tracePt t="52300" x="5803900" y="1643063"/>
          <p14:tracePt t="52308" x="5822950" y="1633538"/>
          <p14:tracePt t="52324" x="5840413" y="1608138"/>
          <p14:tracePt t="52332" x="5848350" y="1598613"/>
          <p14:tracePt t="52604" x="5857875" y="1598613"/>
          <p14:tracePt t="52716" x="5884863" y="1598613"/>
          <p14:tracePt t="52892" x="5902325" y="1598613"/>
          <p14:tracePt t="52900" x="5919788" y="1598613"/>
          <p14:tracePt t="52916" x="5938838" y="1598613"/>
          <p14:tracePt t="52940" x="5946775" y="1598613"/>
          <p14:tracePt t="53036" x="5956300" y="1598613"/>
          <p14:tracePt t="53060" x="5965825" y="1598613"/>
          <p14:tracePt t="55468" x="5983288" y="1616075"/>
          <p14:tracePt t="55476" x="6000750" y="1643063"/>
          <p14:tracePt t="55484" x="6000750" y="1731963"/>
          <p14:tracePt t="55497" x="6000750" y="1785938"/>
          <p14:tracePt t="55514" x="6000750" y="1990725"/>
          <p14:tracePt t="55516" x="5965825" y="2116138"/>
          <p14:tracePt t="55531" x="5929313" y="2241550"/>
          <p14:tracePt t="55548" x="5840413" y="2633663"/>
          <p14:tracePt t="55565" x="5786438" y="2884488"/>
          <p14:tracePt t="55581" x="5643563" y="3098800"/>
          <p14:tracePt t="55597" x="5473700" y="3340100"/>
          <p14:tracePt t="55614" x="5330825" y="3571875"/>
          <p14:tracePt t="55631" x="5224463" y="3786188"/>
          <p14:tracePt t="55648" x="5116513" y="4000500"/>
          <p14:tracePt t="55664" x="5072063" y="4133850"/>
          <p14:tracePt t="55681" x="5045075" y="4251325"/>
          <p14:tracePt t="55698" x="5037138" y="4313238"/>
          <p14:tracePt t="55714" x="5037138" y="4367213"/>
          <p14:tracePt t="55731" x="5037138" y="4402138"/>
          <p14:tracePt t="55749" x="5037138" y="4456113"/>
          <p14:tracePt t="55764" x="5037138" y="4483100"/>
          <p14:tracePt t="55781" x="5037138" y="4491038"/>
          <p14:tracePt t="55900" x="5037138" y="4473575"/>
          <p14:tracePt t="55908" x="5037138" y="4456113"/>
          <p14:tracePt t="55916" x="5037138" y="4446588"/>
          <p14:tracePt t="55931" x="5037138" y="4438650"/>
          <p14:tracePt t="55948" x="5037138" y="4394200"/>
          <p14:tracePt t="55964" x="5037138" y="4384675"/>
          <p14:tracePt t="55981" x="5037138" y="4375150"/>
          <p14:tracePt t="56020" x="5037138" y="4348163"/>
          <p14:tracePt t="56060" x="5027613" y="4322763"/>
          <p14:tracePt t="56076" x="5018088" y="4313238"/>
          <p14:tracePt t="56108" x="5000625" y="4303713"/>
          <p14:tracePt t="56132" x="4973638" y="4295775"/>
          <p14:tracePt t="56140" x="4965700" y="4286250"/>
          <p14:tracePt t="56164" x="4938713" y="4286250"/>
          <p14:tracePt t="56172" x="4919663" y="4286250"/>
          <p14:tracePt t="56181" x="4911725" y="4268788"/>
          <p14:tracePt t="56198" x="4848225" y="4268788"/>
          <p14:tracePt t="56214" x="4803775" y="4268788"/>
          <p14:tracePt t="56231" x="4741863" y="4268788"/>
          <p14:tracePt t="56247" x="4679950" y="4268788"/>
          <p14:tracePt t="56264" x="4633913" y="4268788"/>
          <p14:tracePt t="56281" x="4616450" y="4268788"/>
          <p14:tracePt t="56297" x="4598988" y="4268788"/>
          <p14:tracePt t="56314" x="4572000" y="4268788"/>
          <p14:tracePt t="56331" x="4562475" y="4268788"/>
          <p14:tracePt t="56364" x="4545013" y="4268788"/>
          <p14:tracePt t="56420" x="4537075" y="4268788"/>
          <p14:tracePt t="56428" x="4527550" y="4276725"/>
          <p14:tracePt t="56444" x="4510088" y="4286250"/>
          <p14:tracePt t="56468" x="4483100" y="4295775"/>
          <p14:tracePt t="56484" x="4465638" y="4303713"/>
          <p14:tracePt t="56500" x="4456113" y="4313238"/>
          <p14:tracePt t="56516" x="4456113" y="4322763"/>
          <p14:tracePt t="56532" x="4446588" y="4340225"/>
          <p14:tracePt t="56540" x="4429125" y="4348163"/>
          <p14:tracePt t="56572" x="4411663" y="4375150"/>
          <p14:tracePt t="56581" x="4411663" y="4384675"/>
          <p14:tracePt t="56588" x="4411663" y="4394200"/>
          <p14:tracePt t="56598" x="4402138" y="4402138"/>
          <p14:tracePt t="56614" x="4402138" y="4419600"/>
          <p14:tracePt t="56631" x="4394200" y="4446588"/>
          <p14:tracePt t="56664" x="4394200" y="4456113"/>
          <p14:tracePt t="56681" x="4394200" y="4473575"/>
          <p14:tracePt t="56697" x="4394200" y="4483100"/>
          <p14:tracePt t="56740" x="4394200" y="4491038"/>
          <p14:tracePt t="56764" x="4394200" y="4510088"/>
          <p14:tracePt t="56772" x="4394200" y="4527550"/>
          <p14:tracePt t="56797" x="4394200" y="4537075"/>
          <p14:tracePt t="56868" x="4394200" y="4545013"/>
          <p14:tracePt t="56900" x="4394200" y="4554538"/>
          <p14:tracePt t="56916" x="4394200" y="4581525"/>
          <p14:tracePt t="56932" x="4394200" y="4589463"/>
          <p14:tracePt t="56940" x="4394200" y="4598988"/>
          <p14:tracePt t="56964" x="4402138" y="4608513"/>
          <p14:tracePt t="56972" x="4411663" y="4616450"/>
          <p14:tracePt t="56997" x="4429125" y="4633913"/>
          <p14:tracePt t="57004" x="4438650" y="4643438"/>
          <p14:tracePt t="57020" x="4473575" y="4643438"/>
          <p14:tracePt t="57030" x="4483100" y="4652963"/>
          <p14:tracePt t="57047" x="4500563" y="4660900"/>
          <p14:tracePt t="57064" x="4537075" y="4670425"/>
          <p14:tracePt t="57081" x="4581525" y="4705350"/>
          <p14:tracePt t="57097" x="4608513" y="4714875"/>
          <p14:tracePt t="57114" x="4625975" y="4714875"/>
          <p14:tracePt t="57130" x="4652963" y="4732338"/>
          <p14:tracePt t="57148" x="4679950" y="4732338"/>
          <p14:tracePt t="57165" x="4705350" y="4751388"/>
          <p14:tracePt t="57181" x="4714875" y="4751388"/>
          <p14:tracePt t="57197" x="4751388" y="4759325"/>
          <p14:tracePt t="57214" x="4768850" y="4776788"/>
          <p14:tracePt t="57231" x="4786313" y="4776788"/>
          <p14:tracePt t="57264" x="4803775" y="4776788"/>
          <p14:tracePt t="57281" x="4840288" y="4776788"/>
          <p14:tracePt t="57297" x="4857750" y="4776788"/>
          <p14:tracePt t="57331" x="4867275" y="4776788"/>
          <p14:tracePt t="57347" x="4902200" y="4776788"/>
          <p14:tracePt t="57364" x="4911725" y="4776788"/>
          <p14:tracePt t="57381" x="4919663" y="4776788"/>
          <p14:tracePt t="57398" x="4956175" y="4776788"/>
          <p14:tracePt t="57414" x="4965700" y="4776788"/>
          <p14:tracePt t="57431" x="4973638" y="4776788"/>
          <p14:tracePt t="57447" x="5000625" y="4776788"/>
          <p14:tracePt t="57464" x="5010150" y="4776788"/>
          <p14:tracePt t="57481" x="5018088" y="4776788"/>
          <p14:tracePt t="57498" x="5054600" y="4759325"/>
          <p14:tracePt t="57514" x="5108575" y="4741863"/>
          <p14:tracePt t="57530" x="5160963" y="4732338"/>
          <p14:tracePt t="57532" x="5170488" y="4732338"/>
          <p14:tracePt t="57548" x="5180013" y="4732338"/>
          <p14:tracePt t="57565" x="5197475" y="4724400"/>
          <p14:tracePt t="57581" x="5205413" y="4714875"/>
          <p14:tracePt t="57597" x="5232400" y="4705350"/>
          <p14:tracePt t="57614" x="5251450" y="4687888"/>
          <p14:tracePt t="57631" x="5268913" y="4679950"/>
          <p14:tracePt t="57647" x="5286375" y="4679950"/>
          <p14:tracePt t="57664" x="5303838" y="4679950"/>
          <p14:tracePt t="57681" x="5322888" y="4670425"/>
          <p14:tracePt t="57697" x="5330825" y="4660900"/>
          <p14:tracePt t="57714" x="5340350" y="4652963"/>
          <p14:tracePt t="57747" x="5357813" y="4633913"/>
          <p14:tracePt t="57765" x="5357813" y="4589463"/>
          <p14:tracePt t="57781" x="5357813" y="4572000"/>
          <p14:tracePt t="57797" x="5357813" y="4554538"/>
          <p14:tracePt t="57814" x="5357813" y="4545013"/>
          <p14:tracePt t="57831" x="5357813" y="4527550"/>
          <p14:tracePt t="57847" x="5357813" y="4500563"/>
          <p14:tracePt t="57864" x="5357813" y="4483100"/>
          <p14:tracePt t="57881" x="5340350" y="4456113"/>
          <p14:tracePt t="57898" x="5330825" y="4438650"/>
          <p14:tracePt t="57914" x="5303838" y="4411663"/>
          <p14:tracePt t="57931" x="5276850" y="4394200"/>
          <p14:tracePt t="57948" x="5241925" y="4367213"/>
          <p14:tracePt t="57964" x="5214938" y="4330700"/>
          <p14:tracePt t="57981" x="5180013" y="4322763"/>
          <p14:tracePt t="57998" x="5170488" y="4313238"/>
          <p14:tracePt t="58014" x="5126038" y="4295775"/>
          <p14:tracePt t="58030" x="5081588" y="4276725"/>
          <p14:tracePt t="58048" x="5054600" y="4268788"/>
          <p14:tracePt t="58064" x="5000625" y="4251325"/>
          <p14:tracePt t="58081" x="4938713" y="4241800"/>
          <p14:tracePt t="58097" x="4884738" y="4197350"/>
          <p14:tracePt t="58114" x="4867275" y="4197350"/>
          <p14:tracePt t="58131" x="4848225" y="4197350"/>
          <p14:tracePt t="58148" x="4822825" y="4197350"/>
          <p14:tracePt t="58165" x="4803775" y="4197350"/>
          <p14:tracePt t="58181" x="4786313" y="4197350"/>
          <p14:tracePt t="58197" x="4759325" y="4197350"/>
          <p14:tracePt t="58214" x="4732338" y="4205288"/>
          <p14:tracePt t="58231" x="4724400" y="4205288"/>
          <p14:tracePt t="58247" x="4714875" y="4205288"/>
          <p14:tracePt t="58264" x="4679950" y="4205288"/>
          <p14:tracePt t="58281" x="4660900" y="4205288"/>
          <p14:tracePt t="58297" x="4633913" y="4214813"/>
          <p14:tracePt t="58314" x="4608513" y="4224338"/>
          <p14:tracePt t="58331" x="4581525" y="4232275"/>
          <p14:tracePt t="58347" x="4545013" y="4268788"/>
          <p14:tracePt t="58364" x="4537075" y="4286250"/>
          <p14:tracePt t="58381" x="4527550" y="4295775"/>
          <p14:tracePt t="58397" x="4500563" y="4322763"/>
          <p14:tracePt t="58414" x="4500563" y="4340225"/>
          <p14:tracePt t="58431" x="4491038" y="4357688"/>
          <p14:tracePt t="58447" x="4491038" y="4367213"/>
          <p14:tracePt t="58464" x="4491038" y="4384675"/>
          <p14:tracePt t="58481" x="4491038" y="4411663"/>
          <p14:tracePt t="58498" x="4491038" y="4419600"/>
          <p14:tracePt t="58530" x="4491038" y="4438650"/>
          <p14:tracePt t="58548" x="4491038" y="4465638"/>
          <p14:tracePt t="58549" x="4510088" y="4491038"/>
          <p14:tracePt t="58565" x="4518025" y="4500563"/>
          <p14:tracePt t="58588" x="4527550" y="4537075"/>
          <p14:tracePt t="58604" x="4537075" y="4545013"/>
          <p14:tracePt t="58614" x="4562475" y="4562475"/>
          <p14:tracePt t="58631" x="4572000" y="4572000"/>
          <p14:tracePt t="58647" x="4598988" y="4608513"/>
          <p14:tracePt t="58664" x="4608513" y="4616450"/>
          <p14:tracePt t="58681" x="4633913" y="4643438"/>
          <p14:tracePt t="58714" x="4670425" y="4652963"/>
          <p14:tracePt t="58731" x="4697413" y="4652963"/>
          <p14:tracePt t="58748" x="4724400" y="4652963"/>
          <p14:tracePt t="58764" x="4768850" y="4652963"/>
          <p14:tracePt t="58781" x="4822825" y="4660900"/>
          <p14:tracePt t="58798" x="4840288" y="4660900"/>
          <p14:tracePt t="58814" x="4875213" y="4660900"/>
          <p14:tracePt t="58831" x="4894263" y="4660900"/>
          <p14:tracePt t="58847" x="4929188" y="4660900"/>
          <p14:tracePt t="58864" x="4965700" y="4660900"/>
          <p14:tracePt t="58881" x="4991100" y="4660900"/>
          <p14:tracePt t="58898" x="5010150" y="4660900"/>
          <p14:tracePt t="58914" x="5045075" y="4660900"/>
          <p14:tracePt t="58947" x="5062538" y="4660900"/>
          <p14:tracePt t="58964" x="5116513" y="4643438"/>
          <p14:tracePt t="58980" x="5126038" y="4633913"/>
          <p14:tracePt t="58998" x="5160963" y="4625975"/>
          <p14:tracePt t="59014" x="5170488" y="4616450"/>
          <p14:tracePt t="59031" x="5197475" y="4598988"/>
          <p14:tracePt t="59047" x="5205413" y="4589463"/>
          <p14:tracePt t="59064" x="5224463" y="4581525"/>
          <p14:tracePt t="59081" x="5241925" y="4572000"/>
          <p14:tracePt t="59097" x="5251450" y="4562475"/>
          <p14:tracePt t="59114" x="5251450" y="4554538"/>
          <p14:tracePt t="59130" x="5268913" y="4518025"/>
          <p14:tracePt t="59147" x="5276850" y="4491038"/>
          <p14:tracePt t="59164" x="5276850" y="4473575"/>
          <p14:tracePt t="59180" x="5276850" y="4446588"/>
          <p14:tracePt t="59198" x="5295900" y="4411663"/>
          <p14:tracePt t="59214" x="5295900" y="4384675"/>
          <p14:tracePt t="59247" x="5295900" y="4367213"/>
          <p14:tracePt t="59280" x="5276850" y="4330700"/>
          <p14:tracePt t="59297" x="5268913" y="4313238"/>
          <p14:tracePt t="59314" x="5241925" y="4286250"/>
          <p14:tracePt t="59330" x="5205413" y="4276725"/>
          <p14:tracePt t="59348" x="5197475" y="4268788"/>
          <p14:tracePt t="59364" x="5187950" y="4259263"/>
          <p14:tracePt t="59420" x="5180013" y="4259263"/>
          <p14:tracePt t="59652" x="5170488" y="4251325"/>
          <p14:tracePt t="59708" x="5170488" y="4214813"/>
          <p14:tracePt t="59716" x="5187950" y="4170363"/>
          <p14:tracePt t="59724" x="5187950" y="4152900"/>
          <p14:tracePt t="59732" x="5197475" y="4125913"/>
          <p14:tracePt t="59884" x="5241925" y="4125913"/>
          <p14:tracePt t="59908" x="5276850" y="4125913"/>
          <p14:tracePt t="59916" x="5313363" y="4125913"/>
          <p14:tracePt t="59924" x="5375275" y="4044950"/>
          <p14:tracePt t="59932" x="5446713" y="3919538"/>
          <p14:tracePt t="59948" x="5581650" y="3786188"/>
          <p14:tracePt t="59965" x="5732463" y="3633788"/>
          <p14:tracePt t="59981" x="5795963" y="3500438"/>
          <p14:tracePt t="59998" x="5848350" y="3402013"/>
          <p14:tracePt t="60014" x="5875338" y="3268663"/>
          <p14:tracePt t="60031" x="5929313" y="3089275"/>
          <p14:tracePt t="60047" x="5946775" y="2894013"/>
          <p14:tracePt t="60064" x="5983288" y="2670175"/>
          <p14:tracePt t="60080" x="6018213" y="2419350"/>
          <p14:tracePt t="60097" x="6054725" y="2170113"/>
          <p14:tracePt t="60114" x="6054725" y="2081213"/>
          <p14:tracePt t="60130" x="6054725" y="1955800"/>
          <p14:tracePt t="60148" x="6054725" y="1884363"/>
          <p14:tracePt t="60164" x="6054725" y="1866900"/>
          <p14:tracePt t="60236" x="6054725" y="1847850"/>
          <p14:tracePt t="60244" x="6062663" y="1839913"/>
          <p14:tracePt t="60252" x="6062663" y="1830388"/>
          <p14:tracePt t="60264" x="6081713" y="1812925"/>
          <p14:tracePt t="60281" x="6089650" y="1785938"/>
          <p14:tracePt t="60297" x="6108700" y="1731963"/>
          <p14:tracePt t="60314" x="6116638" y="1697038"/>
          <p14:tracePt t="60331" x="6143625" y="1643063"/>
          <p14:tracePt t="60347" x="6143625" y="1616075"/>
          <p14:tracePt t="60364" x="6143625" y="1608138"/>
          <p14:tracePt t="60412" x="6143625" y="1589088"/>
          <p14:tracePt t="60476" x="6134100" y="1598613"/>
          <p14:tracePt t="60556" x="6099175" y="1608138"/>
          <p14:tracePt t="60588" x="6099175" y="1616075"/>
          <p14:tracePt t="60597" x="6089650" y="1625600"/>
          <p14:tracePt t="60612" x="6089650" y="1633538"/>
          <p14:tracePt t="60620" x="6089650" y="1660525"/>
          <p14:tracePt t="60630" x="6089650" y="1670050"/>
          <p14:tracePt t="60652" x="6089650" y="1679575"/>
          <p14:tracePt t="60664" x="6089650" y="1687513"/>
          <p14:tracePt t="60692" x="6089650" y="1714500"/>
          <p14:tracePt t="60700" x="6099175" y="1724025"/>
          <p14:tracePt t="60724" x="6108700" y="1724025"/>
          <p14:tracePt t="60732" x="6134100" y="1724025"/>
          <p14:tracePt t="60748" x="6153150" y="1724025"/>
          <p14:tracePt t="60764" x="6180138" y="1724025"/>
          <p14:tracePt t="60781" x="6242050" y="1724025"/>
          <p14:tracePt t="60797" x="6276975" y="1724025"/>
          <p14:tracePt t="60814" x="6303963" y="1724025"/>
          <p14:tracePt t="60892" x="6323013" y="1704975"/>
          <p14:tracePt t="60948" x="6330950" y="1704975"/>
          <p14:tracePt t="61020" x="6367463" y="1697038"/>
          <p14:tracePt t="61132" x="6375400" y="1697038"/>
          <p14:tracePt t="61164" x="6384925" y="1697038"/>
          <p14:tracePt t="61172" x="6402388" y="1697038"/>
          <p14:tracePt t="61181" x="6411913" y="1697038"/>
          <p14:tracePt t="61197" x="6438900" y="1697038"/>
          <p14:tracePt t="62180" x="6473825" y="1697038"/>
          <p14:tracePt t="62188" x="6527800" y="1697038"/>
          <p14:tracePt t="62197" x="6545263" y="1697038"/>
          <p14:tracePt t="62214" x="6554788" y="1697038"/>
          <p14:tracePt t="62244" x="6581775" y="1697038"/>
          <p14:tracePt t="62252" x="6589713" y="1697038"/>
          <p14:tracePt t="62276" x="6599238" y="1697038"/>
          <p14:tracePt t="62380" x="6608763" y="1697038"/>
          <p14:tracePt t="62444" x="6626225" y="1697038"/>
          <p14:tracePt t="62452" x="6643688" y="1687513"/>
          <p14:tracePt t="63364" x="6653213" y="1679575"/>
          <p14:tracePt t="63396" x="6661150" y="1679575"/>
          <p14:tracePt t="63413" x="6680200" y="1679575"/>
          <p14:tracePt t="63436" x="6688138" y="1679575"/>
          <p14:tracePt t="63532" x="6705600" y="1679575"/>
          <p14:tracePt t="63556" x="6732588" y="1679575"/>
          <p14:tracePt t="63572" x="6751638" y="1679575"/>
          <p14:tracePt t="63581" x="6759575" y="1679575"/>
          <p14:tracePt t="63588" x="6769100" y="1679575"/>
          <p14:tracePt t="63598" x="6786563" y="1679575"/>
          <p14:tracePt t="63613" x="6848475" y="1679575"/>
          <p14:tracePt t="63630" x="6929438" y="1687513"/>
          <p14:tracePt t="63648" x="7010400" y="1704975"/>
          <p14:tracePt t="63664" x="7045325" y="1704975"/>
          <p14:tracePt t="63680" x="7072313" y="1704975"/>
          <p14:tracePt t="63697" x="7089775" y="1704975"/>
          <p14:tracePt t="63732" x="7099300" y="1704975"/>
          <p14:tracePt t="63748" x="7108825" y="1704975"/>
          <p14:tracePt t="63764" x="7170738" y="1714500"/>
          <p14:tracePt t="63780" x="7180263" y="1724025"/>
          <p14:tracePt t="63797" x="7215188" y="1724025"/>
          <p14:tracePt t="63813" x="7259638" y="1724025"/>
          <p14:tracePt t="63830" x="7269163" y="1724025"/>
          <p14:tracePt t="63847" x="7286625" y="1724025"/>
          <p14:tracePt t="63864" x="7313613" y="1724025"/>
          <p14:tracePt t="63880" x="7323138" y="1724025"/>
          <p14:tracePt t="63897" x="7331075" y="1724025"/>
          <p14:tracePt t="63914" x="7340600" y="1724025"/>
          <p14:tracePt t="64004" x="7367588" y="1724025"/>
          <p14:tracePt t="64020" x="7375525" y="1724025"/>
          <p14:tracePt t="64204" x="7358063" y="1724025"/>
          <p14:tracePt t="64292" x="7323138" y="1714500"/>
          <p14:tracePt t="64308" x="7313613" y="1714500"/>
          <p14:tracePt t="64316" x="7304088" y="1714500"/>
          <p14:tracePt t="64332" x="7277100" y="1714500"/>
          <p14:tracePt t="64340" x="7269163" y="1704975"/>
          <p14:tracePt t="64708" x="7259638" y="1687513"/>
          <p14:tracePt t="65092" x="7259638" y="1679575"/>
          <p14:tracePt t="65116" x="7269163" y="1679575"/>
          <p14:tracePt t="65140" x="7277100" y="1679575"/>
          <p14:tracePt t="65164" x="7304088" y="1679575"/>
          <p14:tracePt t="65181" x="7313613" y="1679575"/>
          <p14:tracePt t="65197" x="7323138" y="1679575"/>
          <p14:tracePt t="65204" x="7331075" y="1679575"/>
          <p14:tracePt t="65214" x="7358063" y="1679575"/>
          <p14:tracePt t="65230" x="7367588" y="1679575"/>
          <p14:tracePt t="65247" x="7385050" y="1679575"/>
          <p14:tracePt t="65263" x="7402513" y="1679575"/>
          <p14:tracePt t="65280" x="7429500" y="1679575"/>
          <p14:tracePt t="65313" x="7439025" y="1679575"/>
          <p14:tracePt t="68092" x="7412038" y="1679575"/>
          <p14:tracePt t="68100" x="7385050" y="1652588"/>
          <p14:tracePt t="68108" x="7331075" y="1625600"/>
          <p14:tracePt t="68116" x="7286625" y="1589088"/>
          <p14:tracePt t="68130" x="7224713" y="1517650"/>
          <p14:tracePt t="68147" x="7081838" y="1419225"/>
          <p14:tracePt t="68164" x="6929438" y="1303338"/>
          <p14:tracePt t="68300" x="6929438" y="1295400"/>
          <p14:tracePt t="68308" x="6902450" y="1258888"/>
          <p14:tracePt t="68356" x="6894513" y="1258888"/>
          <p14:tracePt t="68364" x="6884988" y="1258888"/>
          <p14:tracePt t="68403" x="6875463" y="1258888"/>
          <p14:tracePt t="68428" x="6858000" y="1258888"/>
          <p14:tracePt t="68444" x="6840538" y="1258888"/>
          <p14:tracePt t="68452" x="6831013" y="1258888"/>
          <p14:tracePt t="68464" x="6804025" y="1276350"/>
          <p14:tracePt t="68480" x="6769100" y="1285875"/>
          <p14:tracePt t="68497" x="6724650" y="1295400"/>
          <p14:tracePt t="68514" x="6688138" y="1322388"/>
          <p14:tracePt t="68530" x="6661150" y="1339850"/>
          <p14:tracePt t="68548" x="6589713" y="1393825"/>
          <p14:tracePt t="68564" x="6554788" y="1411288"/>
          <p14:tracePt t="68581" x="6500813" y="1438275"/>
          <p14:tracePt t="68597" x="6465888" y="1455738"/>
          <p14:tracePt t="68614" x="6411913" y="1490663"/>
          <p14:tracePt t="68630" x="6384925" y="1509713"/>
          <p14:tracePt t="68647" x="6357938" y="1536700"/>
          <p14:tracePt t="68664" x="6286500" y="1571625"/>
          <p14:tracePt t="68680" x="6232525" y="1598613"/>
          <p14:tracePt t="68697" x="6188075" y="1633538"/>
          <p14:tracePt t="68713" x="6161088" y="1643063"/>
          <p14:tracePt t="68730" x="6134100" y="1660525"/>
          <p14:tracePt t="68747" x="6116638" y="1679575"/>
          <p14:tracePt t="68763" x="6108700" y="1687513"/>
          <p14:tracePt t="68836" x="6089650" y="1687513"/>
          <p14:tracePt t="68844" x="6081713" y="1687513"/>
          <p14:tracePt t="68852" x="6072188" y="1687513"/>
          <p14:tracePt t="68863" x="6054725" y="1697038"/>
          <p14:tracePt t="68880" x="6027738" y="1697038"/>
          <p14:tracePt t="68897" x="6018213" y="1697038"/>
          <p14:tracePt t="68914" x="6010275" y="1697038"/>
          <p14:tracePt t="68930" x="5965825" y="1697038"/>
          <p14:tracePt t="68947" x="5919788" y="1697038"/>
          <p14:tracePt t="68964" x="5848350" y="1697038"/>
          <p14:tracePt t="68981" x="5813425" y="1697038"/>
          <p14:tracePt t="68997" x="5795963" y="1697038"/>
          <p14:tracePt t="69084" x="5786438" y="1697038"/>
          <p14:tracePt t="69100" x="5759450" y="1704975"/>
          <p14:tracePt t="69108" x="5751513" y="1704975"/>
          <p14:tracePt t="69116" x="5732463" y="1714500"/>
          <p14:tracePt t="69140" x="5724525" y="1731963"/>
          <p14:tracePt t="69172" x="5697538" y="1751013"/>
          <p14:tracePt t="69188" x="5697538" y="1776413"/>
          <p14:tracePt t="69197" x="5697538" y="1785938"/>
          <p14:tracePt t="69204" x="5697538" y="1795463"/>
          <p14:tracePt t="69214" x="5697538" y="1803400"/>
          <p14:tracePt t="69230" x="5688013" y="1839913"/>
          <p14:tracePt t="69247" x="5688013" y="1847850"/>
          <p14:tracePt t="69364" x="5688013" y="1857375"/>
          <p14:tracePt t="69388" x="5688013" y="1866900"/>
          <p14:tracePt t="69397" x="5688013" y="1874838"/>
          <p14:tracePt t="69804" x="5688013" y="1884363"/>
          <p14:tracePt t="69940" x="5688013" y="1893888"/>
          <p14:tracePt t="69964" x="5688013" y="1911350"/>
          <p14:tracePt t="69981" x="5688013" y="1928813"/>
          <p14:tracePt t="70020" x="5688013" y="1938338"/>
          <p14:tracePt t="70052" x="5680075" y="1946275"/>
          <p14:tracePt t="70076" x="5680075" y="1955800"/>
          <p14:tracePt t="70228" x="5680075" y="1973263"/>
          <p14:tracePt t="70236" x="5688013" y="1973263"/>
          <p14:tracePt t="70246" x="5697538" y="1973263"/>
          <p14:tracePt t="70263" x="5741988" y="1973263"/>
          <p14:tracePt t="70280" x="5803900" y="1973263"/>
          <p14:tracePt t="70297" x="5884863" y="1973263"/>
          <p14:tracePt t="70313" x="5938838" y="1973263"/>
          <p14:tracePt t="70330" x="6018213" y="1973263"/>
          <p14:tracePt t="70347" x="6108700" y="1973263"/>
          <p14:tracePt t="70364" x="6205538" y="1973263"/>
          <p14:tracePt t="70380" x="6251575" y="1973263"/>
          <p14:tracePt t="70397" x="6259513" y="1973263"/>
          <p14:tracePt t="70460" x="6269038" y="1973263"/>
          <p14:tracePt t="70468" x="6303963" y="1973263"/>
          <p14:tracePt t="70484" x="6330950" y="1990725"/>
          <p14:tracePt t="70540" x="6348413" y="1990725"/>
          <p14:tracePt t="70556" x="6357938" y="1990725"/>
          <p14:tracePt t="70580" x="6367463" y="1990725"/>
          <p14:tracePt t="73196" x="6384925" y="1990725"/>
          <p14:tracePt t="73204" x="6402388" y="1990725"/>
          <p14:tracePt t="73213" x="6411913" y="1990725"/>
          <p14:tracePt t="73230" x="6429375" y="1990725"/>
          <p14:tracePt t="73247" x="6518275" y="1990725"/>
          <p14:tracePt t="73263" x="6581775" y="1990725"/>
          <p14:tracePt t="73280" x="6643688" y="1990725"/>
          <p14:tracePt t="73296" x="6697663" y="1990725"/>
          <p14:tracePt t="73313" x="6759575" y="1990725"/>
          <p14:tracePt t="73330" x="6823075" y="1990725"/>
          <p14:tracePt t="73346" x="6840538" y="1990725"/>
          <p14:tracePt t="73364" x="6911975" y="1990725"/>
          <p14:tracePt t="73381" x="6929438" y="1990725"/>
          <p14:tracePt t="73420" x="6938963" y="1990725"/>
          <p14:tracePt t="73468" x="6956425" y="1990725"/>
          <p14:tracePt t="75620" x="6965950" y="1990725"/>
          <p14:tracePt t="75644" x="7000875" y="1990725"/>
          <p14:tracePt t="75668" x="7018338" y="1990725"/>
          <p14:tracePt t="75676" x="7072313" y="1990725"/>
          <p14:tracePt t="75684" x="7108825" y="1990725"/>
          <p14:tracePt t="75696" x="7126288" y="1990725"/>
          <p14:tracePt t="75940" x="7134225" y="1990725"/>
          <p14:tracePt t="75956" x="7143750" y="1990725"/>
          <p14:tracePt t="75972" x="7161213" y="1990725"/>
          <p14:tracePt t="75980" x="7170738" y="1990725"/>
          <p14:tracePt t="75988" x="7180263" y="1990725"/>
          <p14:tracePt t="76020" x="7197725" y="1990725"/>
          <p14:tracePt t="76052" x="7215188" y="1990725"/>
          <p14:tracePt t="76068" x="7224713" y="1990725"/>
          <p14:tracePt t="76084" x="7232650" y="1990725"/>
          <p14:tracePt t="76140" x="7242175" y="1990725"/>
          <p14:tracePt t="76220" x="7269163" y="1990725"/>
          <p14:tracePt t="76236" x="7277100" y="1990725"/>
          <p14:tracePt t="76340" x="7286625" y="1990725"/>
          <p14:tracePt t="76348" x="7296150" y="1990725"/>
          <p14:tracePt t="76364" x="7323138" y="1990725"/>
          <p14:tracePt t="76372" x="7331075" y="1990725"/>
          <p14:tracePt t="76388" x="7340600" y="1990725"/>
          <p14:tracePt t="76500" x="7348538" y="1990725"/>
          <p14:tracePt t="76508" x="7375525" y="1990725"/>
          <p14:tracePt t="76548" x="7385050" y="1990725"/>
          <p14:tracePt t="76604" x="7394575" y="1990725"/>
          <p14:tracePt t="76612" x="7402513" y="1990725"/>
          <p14:tracePt t="76644" x="7419975" y="1990725"/>
          <p14:tracePt t="79852" x="7439025" y="2000250"/>
          <p14:tracePt t="79876" x="7446963" y="2017713"/>
          <p14:tracePt t="79916" x="7456488" y="2017713"/>
          <p14:tracePt t="81300" x="7473950" y="2017713"/>
          <p14:tracePt t="81308" x="7500938" y="2017713"/>
          <p14:tracePt t="81316" x="7537450" y="2017713"/>
          <p14:tracePt t="81330" x="7572375" y="2017713"/>
          <p14:tracePt t="81346" x="7670800" y="2017713"/>
          <p14:tracePt t="81363" x="7742238" y="2017713"/>
          <p14:tracePt t="81380" x="7813675" y="2017713"/>
          <p14:tracePt t="81396" x="7823200" y="2017713"/>
          <p14:tracePt t="81413" x="7858125" y="2017713"/>
          <p14:tracePt t="81430" x="7912100" y="2017713"/>
          <p14:tracePt t="81446" x="7956550" y="2017713"/>
          <p14:tracePt t="81463" x="7991475" y="2017713"/>
          <p14:tracePt t="81480" x="8037513" y="2017713"/>
          <p14:tracePt t="81496" x="8081963" y="2017713"/>
          <p14:tracePt t="81513" x="8126413" y="2017713"/>
          <p14:tracePt t="81530" x="8161338" y="2017713"/>
          <p14:tracePt t="81546" x="8188325" y="2017713"/>
          <p14:tracePt t="81563" x="8205788" y="2017713"/>
          <p14:tracePt t="81580" x="8224838" y="2009775"/>
          <p14:tracePt t="81597" x="8232775" y="2000250"/>
          <p14:tracePt t="81614" x="8242300" y="2000250"/>
          <p14:tracePt t="81630" x="8251825" y="2000250"/>
          <p14:tracePt t="82876" x="8259763" y="2000250"/>
          <p14:tracePt t="82884" x="8296275" y="2000250"/>
          <p14:tracePt t="82896" x="8323263" y="2000250"/>
          <p14:tracePt t="82913" x="8412163" y="2000250"/>
          <p14:tracePt t="82929" x="8447088" y="2000250"/>
          <p14:tracePt t="82946" x="8491538" y="2000250"/>
          <p14:tracePt t="82963" x="8528050" y="2000250"/>
          <p14:tracePt t="82980" x="8537575" y="2000250"/>
          <p14:tracePt t="82997" x="8545513" y="2000250"/>
          <p14:tracePt t="83013" x="8589963" y="2000250"/>
          <p14:tracePt t="83029" x="8653463" y="2000250"/>
          <p14:tracePt t="83046" x="8724900" y="2000250"/>
          <p14:tracePt t="83063" x="8786813" y="2000250"/>
          <p14:tracePt t="83079" x="8831263" y="2000250"/>
          <p14:tracePt t="83096" x="8840788" y="2000250"/>
          <p14:tracePt t="84332" x="8858250" y="2000250"/>
          <p14:tracePt t="84340" x="8875713" y="2000250"/>
          <p14:tracePt t="84356" x="8885238" y="2000250"/>
          <p14:tracePt t="84372" x="8894763" y="2000250"/>
          <p14:tracePt t="84380" x="8902700" y="2000250"/>
          <p14:tracePt t="84428" x="8929688" y="2000250"/>
          <p14:tracePt t="84444" x="8939213" y="2000250"/>
          <p14:tracePt t="84460" x="8947150" y="2000250"/>
          <p14:tracePt t="84476" x="8956675" y="2000250"/>
          <p14:tracePt t="84508" x="8966200" y="2000250"/>
          <p14:tracePt t="84516" x="8983663" y="2000250"/>
          <p14:tracePt t="84548" x="8991600" y="2000250"/>
          <p14:tracePt t="84556" x="9001125" y="2000250"/>
          <p14:tracePt t="84564" x="9010650" y="2000250"/>
          <p14:tracePt t="84580" x="9028113" y="2000250"/>
          <p14:tracePt t="84597" x="9063038" y="2000250"/>
          <p14:tracePt t="84613" x="9082088" y="2000250"/>
          <p14:tracePt t="84629" x="9090025" y="2000250"/>
          <p14:tracePt t="84646" x="9099550" y="2000250"/>
          <p14:tracePt t="84676" x="9117013" y="1990725"/>
          <p14:tracePt t="85828" x="9134475" y="1990725"/>
          <p14:tracePt t="85836" x="9144000" y="1990725"/>
          <p14:tracePt t="85846" x="9170988" y="1990725"/>
          <p14:tracePt t="85863" x="9197975" y="1990725"/>
          <p14:tracePt t="85879" x="9224963" y="1990725"/>
          <p14:tracePt t="85896" x="9251950" y="1990725"/>
          <p14:tracePt t="86068" x="9259888" y="1990725"/>
          <p14:tracePt t="86076" x="9269413" y="2000250"/>
          <p14:tracePt t="86796" x="9251950" y="2000250"/>
          <p14:tracePt t="86804" x="9197975" y="2000250"/>
          <p14:tracePt t="86813" x="9144000" y="2017713"/>
          <p14:tracePt t="86830" x="8966200" y="2036763"/>
          <p14:tracePt t="86846" x="8796338" y="2071688"/>
          <p14:tracePt t="86862" x="8661400" y="2081213"/>
          <p14:tracePt t="86879" x="8528050" y="2098675"/>
          <p14:tracePt t="86896" x="8385175" y="2098675"/>
          <p14:tracePt t="86913" x="8277225" y="2125663"/>
          <p14:tracePt t="86929" x="8143875" y="2152650"/>
          <p14:tracePt t="86946" x="7991475" y="2170113"/>
          <p14:tracePt t="86962" x="7813675" y="2187575"/>
          <p14:tracePt t="86980" x="7634288" y="2224088"/>
          <p14:tracePt t="86996" x="7429500" y="2251075"/>
          <p14:tracePt t="87013" x="7313613" y="2268538"/>
          <p14:tracePt t="87030" x="7205663" y="2295525"/>
          <p14:tracePt t="87046" x="7161213" y="2295525"/>
          <p14:tracePt t="87063" x="7143750" y="2303463"/>
          <p14:tracePt t="87079" x="7116763" y="2303463"/>
          <p14:tracePt t="87096" x="7062788" y="2303463"/>
          <p14:tracePt t="87113" x="7000875" y="2303463"/>
          <p14:tracePt t="87129" x="6938963" y="2303463"/>
          <p14:tracePt t="87146" x="6796088" y="2303463"/>
          <p14:tracePt t="87148" x="6742113" y="2303463"/>
          <p14:tracePt t="87163" x="6705600" y="2303463"/>
          <p14:tracePt t="87180" x="6661150" y="2303463"/>
          <p14:tracePt t="87196" x="6599238" y="2303463"/>
          <p14:tracePt t="87308" x="6562725" y="2322513"/>
          <p14:tracePt t="87316" x="6554788" y="2330450"/>
          <p14:tracePt t="87324" x="6545263" y="2347913"/>
          <p14:tracePt t="87332" x="6537325" y="2357438"/>
          <p14:tracePt t="87348" x="6510338" y="2374900"/>
          <p14:tracePt t="87363" x="6500813" y="2384425"/>
          <p14:tracePt t="87379" x="6491288" y="2393950"/>
          <p14:tracePt t="87413" x="6483350" y="2401888"/>
          <p14:tracePt t="87420" x="6456363" y="2428875"/>
          <p14:tracePt t="87430" x="6446838" y="2428875"/>
          <p14:tracePt t="87446" x="6419850" y="2428875"/>
          <p14:tracePt t="87462" x="6394450" y="2438400"/>
          <p14:tracePt t="87479" x="6367463" y="2438400"/>
          <p14:tracePt t="87496" x="6357938" y="2446338"/>
          <p14:tracePt t="87596" x="6340475" y="2455863"/>
          <p14:tracePt t="87820" x="6323013" y="2465388"/>
          <p14:tracePt t="87829" x="6269038" y="2482850"/>
          <p14:tracePt t="87836" x="6215063" y="2482850"/>
          <p14:tracePt t="87846" x="6205538" y="2490788"/>
          <p14:tracePt t="87862" x="6089650" y="2490788"/>
          <p14:tracePt t="87879" x="5848350" y="2517775"/>
          <p14:tracePt t="87896" x="5562600" y="2517775"/>
          <p14:tracePt t="87912" x="5348288" y="2517775"/>
          <p14:tracePt t="87930" x="5197475" y="2517775"/>
          <p14:tracePt t="87946" x="5010150" y="2517775"/>
          <p14:tracePt t="87963" x="4714875" y="2554288"/>
          <p14:tracePt t="87980" x="4402138" y="2643188"/>
          <p14:tracePt t="87996" x="4322763" y="2697163"/>
          <p14:tracePt t="88013" x="4286250" y="2705100"/>
          <p14:tracePt t="88156" x="4276725" y="2705100"/>
          <p14:tracePt t="88164" x="4268788" y="2705100"/>
          <p14:tracePt t="88188" x="4259263" y="2705100"/>
          <p14:tracePt t="88412" x="4232275" y="2705100"/>
          <p14:tracePt t="88420" x="4214813" y="2705100"/>
          <p14:tracePt t="88430" x="4197350" y="2705100"/>
          <p14:tracePt t="88446" x="4179888" y="2705100"/>
          <p14:tracePt t="88463" x="4160838" y="2705100"/>
          <p14:tracePt t="88479" x="4152900" y="2705100"/>
          <p14:tracePt t="88496" x="4125913" y="2705100"/>
          <p14:tracePt t="88512" x="4108450" y="2705100"/>
          <p14:tracePt t="88529" x="4054475" y="2705100"/>
          <p14:tracePt t="88546" x="3973513" y="2705100"/>
          <p14:tracePt t="88564" x="3848100" y="2724150"/>
          <p14:tracePt t="88580" x="3776663" y="2759075"/>
          <p14:tracePt t="88596" x="3732213" y="2776538"/>
          <p14:tracePt t="88613" x="3697288" y="2776538"/>
          <p14:tracePt t="88629" x="3687763" y="2776538"/>
          <p14:tracePt t="88740" x="3670300" y="2776538"/>
          <p14:tracePt t="88748" x="3643313" y="2776538"/>
          <p14:tracePt t="88756" x="3633788" y="2776538"/>
          <p14:tracePt t="88764" x="3616325" y="2776538"/>
          <p14:tracePt t="88780" x="3571875" y="2776538"/>
          <p14:tracePt t="88796" x="3490913" y="2786063"/>
          <p14:tracePt t="88813" x="3438525" y="2786063"/>
          <p14:tracePt t="88829" x="3394075" y="2803525"/>
          <p14:tracePt t="88846" x="3340100" y="2803525"/>
          <p14:tracePt t="88863" x="3303588" y="2822575"/>
          <p14:tracePt t="88880" x="3268663" y="2822575"/>
          <p14:tracePt t="88896" x="3224213" y="2822575"/>
          <p14:tracePt t="88913" x="3179763" y="2830513"/>
          <p14:tracePt t="88929" x="3116263" y="2840038"/>
          <p14:tracePt t="88946" x="3054350" y="2840038"/>
          <p14:tracePt t="88963" x="3000375" y="2840038"/>
          <p14:tracePt t="88980" x="2919413" y="2867025"/>
          <p14:tracePt t="88997" x="2840038" y="2884488"/>
          <p14:tracePt t="89013" x="2776538" y="2901950"/>
          <p14:tracePt t="89030" x="2705100" y="2946400"/>
          <p14:tracePt t="89046" x="2544763" y="3009900"/>
          <p14:tracePt t="89062" x="2428875" y="3062288"/>
          <p14:tracePt t="89079" x="2347913" y="3116263"/>
          <p14:tracePt t="89096" x="2286000" y="3170238"/>
          <p14:tracePt t="89113" x="2187575" y="3214688"/>
          <p14:tracePt t="89129" x="2133600" y="3251200"/>
          <p14:tracePt t="89146" x="2062163" y="3286125"/>
          <p14:tracePt t="89163" x="2009775" y="3340100"/>
          <p14:tracePt t="89165" x="1973263" y="3375025"/>
          <p14:tracePt t="89180" x="1946275" y="3402013"/>
          <p14:tracePt t="89196" x="1866900" y="3562350"/>
          <p14:tracePt t="89213" x="1803400" y="3643313"/>
          <p14:tracePt t="89230" x="1714500" y="3803650"/>
          <p14:tracePt t="89246" x="1652588" y="3902075"/>
          <p14:tracePt t="89263" x="1625600" y="3990975"/>
          <p14:tracePt t="89279" x="1616075" y="4054475"/>
          <p14:tracePt t="89296" x="1616075" y="4116388"/>
          <p14:tracePt t="89313" x="1616075" y="4187825"/>
          <p14:tracePt t="89329" x="1616075" y="4251325"/>
          <p14:tracePt t="89346" x="1625600" y="4375150"/>
          <p14:tracePt t="89363" x="1633538" y="4473575"/>
          <p14:tracePt t="89380" x="1679575" y="4625975"/>
          <p14:tracePt t="89396" x="1704975" y="4687888"/>
          <p14:tracePt t="89413" x="1758950" y="4786313"/>
          <p14:tracePt t="89429" x="1776413" y="4830763"/>
          <p14:tracePt t="89446" x="1847850" y="4894263"/>
          <p14:tracePt t="89463" x="1965325" y="4965700"/>
          <p14:tracePt t="89479" x="2179638" y="5089525"/>
          <p14:tracePt t="89496" x="2384425" y="5197475"/>
          <p14:tracePt t="89513" x="2473325" y="5268913"/>
          <p14:tracePt t="89530" x="2571750" y="5330825"/>
          <p14:tracePt t="89546" x="2643188" y="5357813"/>
          <p14:tracePt t="89562" x="2670175" y="5375275"/>
          <p14:tracePt t="89579" x="2679700" y="5375275"/>
          <p14:tracePt t="89597" x="2732088" y="5375275"/>
          <p14:tracePt t="89613" x="2857500" y="5375275"/>
          <p14:tracePt t="89630" x="3108325" y="5348288"/>
          <p14:tracePt t="89646" x="3259138" y="5348288"/>
          <p14:tracePt t="89663" x="3330575" y="5348288"/>
          <p14:tracePt t="89679" x="3411538" y="5348288"/>
          <p14:tracePt t="89696" x="3455988" y="5348288"/>
          <p14:tracePt t="89713" x="3517900" y="5348288"/>
          <p14:tracePt t="89729" x="3625850" y="5330825"/>
          <p14:tracePt t="89746" x="3875088" y="5241925"/>
          <p14:tracePt t="89763" x="4241800" y="5143500"/>
          <p14:tracePt t="89779" x="4589463" y="5054600"/>
          <p14:tracePt t="89796" x="4759325" y="4983163"/>
          <p14:tracePt t="89813" x="4795838" y="4973638"/>
          <p14:tracePt t="89829" x="4803775" y="4965700"/>
          <p14:tracePt t="89846" x="4830763" y="4929188"/>
          <p14:tracePt t="89863" x="4867275" y="4867275"/>
          <p14:tracePt t="89879" x="4946650" y="4786313"/>
          <p14:tracePt t="89896" x="5054600" y="4660900"/>
          <p14:tracePt t="89913" x="5108575" y="4598988"/>
          <p14:tracePt t="89930" x="5160963" y="4518025"/>
          <p14:tracePt t="89946" x="5214938" y="4394200"/>
          <p14:tracePt t="89963" x="5232400" y="4286250"/>
          <p14:tracePt t="89980" x="5295900" y="4071938"/>
          <p14:tracePt t="89997" x="5322888" y="3938588"/>
          <p14:tracePt t="90013" x="5340350" y="3813175"/>
          <p14:tracePt t="90029" x="5367338" y="3679825"/>
          <p14:tracePt t="90046" x="5367338" y="3571875"/>
          <p14:tracePt t="90062" x="5367338" y="3490913"/>
          <p14:tracePt t="90079" x="5367338" y="3384550"/>
          <p14:tracePt t="90096" x="5367338" y="3322638"/>
          <p14:tracePt t="90113" x="5348288" y="3251200"/>
          <p14:tracePt t="90129" x="5303838" y="3152775"/>
          <p14:tracePt t="90146" x="5241925" y="3081338"/>
          <p14:tracePt t="90163" x="5205413" y="3036888"/>
          <p14:tracePt t="90165" x="5160963" y="2990850"/>
          <p14:tracePt t="90180" x="5153025" y="2982913"/>
          <p14:tracePt t="90196" x="5108575" y="2965450"/>
          <p14:tracePt t="90213" x="5089525" y="2946400"/>
          <p14:tracePt t="90229" x="5081588" y="2938463"/>
          <p14:tracePt t="90246" x="5062538" y="2938463"/>
          <p14:tracePt t="90263" x="5018088" y="2928938"/>
          <p14:tracePt t="90279" x="4991100" y="2919413"/>
          <p14:tracePt t="90296" x="4902200" y="2901950"/>
          <p14:tracePt t="90314" x="4786313" y="2857500"/>
          <p14:tracePt t="90329" x="4679950" y="2847975"/>
          <p14:tracePt t="90346" x="4581525" y="2803525"/>
          <p14:tracePt t="90363" x="4491038" y="2795588"/>
          <p14:tracePt t="90380" x="4340225" y="2776538"/>
          <p14:tracePt t="90396" x="4322763" y="2776538"/>
          <p14:tracePt t="90413" x="4108450" y="2732088"/>
          <p14:tracePt t="90429" x="4037013" y="2724150"/>
          <p14:tracePt t="90446" x="3946525" y="2724150"/>
          <p14:tracePt t="90462" x="3848100" y="2724150"/>
          <p14:tracePt t="90479" x="3786188" y="2705100"/>
          <p14:tracePt t="90496" x="3714750" y="2697163"/>
          <p14:tracePt t="90513" x="3616325" y="2697163"/>
          <p14:tracePt t="90529" x="3527425" y="2670175"/>
          <p14:tracePt t="90546" x="3438525" y="2652713"/>
          <p14:tracePt t="90562" x="3330575" y="2652713"/>
          <p14:tracePt t="90579" x="3251200" y="2652713"/>
          <p14:tracePt t="90596" x="3116263" y="2652713"/>
          <p14:tracePt t="90613" x="3017838" y="2652713"/>
          <p14:tracePt t="90629" x="2919413" y="2652713"/>
          <p14:tracePt t="90646" x="2813050" y="2652713"/>
          <p14:tracePt t="90662" x="2705100" y="2679700"/>
          <p14:tracePt t="90679" x="2625725" y="2732088"/>
          <p14:tracePt t="90696" x="2544763" y="2786063"/>
          <p14:tracePt t="90712" x="2465388" y="2901950"/>
          <p14:tracePt t="90729" x="2357438" y="3027363"/>
          <p14:tracePt t="90747" x="2268538" y="3133725"/>
          <p14:tracePt t="90763" x="2197100" y="3232150"/>
          <p14:tracePt t="90780" x="2143125" y="3313113"/>
          <p14:tracePt t="90796" x="2071688" y="3455988"/>
          <p14:tracePt t="90813" x="2027238" y="3571875"/>
          <p14:tracePt t="90829" x="2017713" y="3679825"/>
          <p14:tracePt t="90846" x="2000250" y="3803650"/>
          <p14:tracePt t="90862" x="1982788" y="3956050"/>
          <p14:tracePt t="90879" x="1982788" y="4098925"/>
          <p14:tracePt t="90896" x="1982788" y="4197350"/>
          <p14:tracePt t="90912" x="1982788" y="4286250"/>
          <p14:tracePt t="90929" x="1990725" y="4322763"/>
          <p14:tracePt t="90946" x="2027238" y="4367213"/>
          <p14:tracePt t="90962" x="2044700" y="4402138"/>
          <p14:tracePt t="90980" x="2081213" y="4438650"/>
          <p14:tracePt t="90996" x="2125663" y="4500563"/>
          <p14:tracePt t="91013" x="2160588" y="4537075"/>
          <p14:tracePt t="91029" x="2224088" y="4598988"/>
          <p14:tracePt t="91046" x="2286000" y="4660900"/>
          <p14:tracePt t="91062" x="2357438" y="4714875"/>
          <p14:tracePt t="91079" x="2401888" y="4751388"/>
          <p14:tracePt t="91096" x="2473325" y="4813300"/>
          <p14:tracePt t="91112" x="2544763" y="4830763"/>
          <p14:tracePt t="91129" x="2705100" y="4875213"/>
          <p14:tracePt t="91146" x="2867025" y="4946650"/>
          <p14:tracePt t="91162" x="2973388" y="4973638"/>
          <p14:tracePt t="91164" x="3027363" y="4973638"/>
          <p14:tracePt t="91179" x="3054350" y="5000625"/>
          <p14:tracePt t="91196" x="3116263" y="5018088"/>
          <p14:tracePt t="91213" x="3133725" y="5018088"/>
          <p14:tracePt t="91229" x="3160713" y="5037138"/>
          <p14:tracePt t="91246" x="3170238" y="5037138"/>
          <p14:tracePt t="91262" x="3205163" y="5037138"/>
          <p14:tracePt t="91279" x="3303588" y="5037138"/>
          <p14:tracePt t="91296" x="3419475" y="5037138"/>
          <p14:tracePt t="91312" x="3544888" y="5037138"/>
          <p14:tracePt t="91329" x="3625850" y="5037138"/>
          <p14:tracePt t="91346" x="3670300" y="5037138"/>
          <p14:tracePt t="91362" x="3714750" y="5037138"/>
          <p14:tracePt t="91380" x="3830638" y="5027613"/>
          <p14:tracePt t="91396" x="3973513" y="4965700"/>
          <p14:tracePt t="91413" x="4108450" y="4902200"/>
          <p14:tracePt t="91429" x="4268788" y="4840288"/>
          <p14:tracePt t="91446" x="4438650" y="4751388"/>
          <p14:tracePt t="91462" x="4581525" y="4660900"/>
          <p14:tracePt t="91479" x="4687888" y="4598988"/>
          <p14:tracePt t="91496" x="4714875" y="4562475"/>
          <p14:tracePt t="91513" x="4741863" y="4491038"/>
          <p14:tracePt t="91529" x="4822825" y="4367213"/>
          <p14:tracePt t="91546" x="4884738" y="4187825"/>
          <p14:tracePt t="91563" x="4911725" y="4081463"/>
          <p14:tracePt t="91580" x="4946650" y="3875088"/>
          <p14:tracePt t="91597" x="4956175" y="3776663"/>
          <p14:tracePt t="91613" x="4956175" y="3652838"/>
          <p14:tracePt t="91629" x="4956175" y="3544888"/>
          <p14:tracePt t="91646" x="4956175" y="3465513"/>
          <p14:tracePt t="91662" x="4919663" y="3367088"/>
          <p14:tracePt t="91679" x="4884738" y="3276600"/>
          <p14:tracePt t="91696" x="4857750" y="3179763"/>
          <p14:tracePt t="91712" x="4840288" y="3071813"/>
          <p14:tracePt t="91729" x="4803775" y="2965450"/>
          <p14:tracePt t="91746" x="4741863" y="2857500"/>
          <p14:tracePt t="91764" x="4714875" y="2786063"/>
          <p14:tracePt t="91780" x="4660900" y="2705100"/>
          <p14:tracePt t="91796" x="4608513" y="2660650"/>
          <p14:tracePt t="91813" x="4598988" y="2652713"/>
          <p14:tracePt t="91829" x="4554538" y="2633663"/>
          <p14:tracePt t="91845" x="4510088" y="2633663"/>
          <p14:tracePt t="91862" x="4438650" y="2633663"/>
          <p14:tracePt t="91879" x="4357688" y="2633663"/>
          <p14:tracePt t="91896" x="4295775" y="2633663"/>
          <p14:tracePt t="91913" x="4232275" y="2608263"/>
          <p14:tracePt t="91929" x="4187825" y="2598738"/>
          <p14:tracePt t="91946" x="4108450" y="2589213"/>
          <p14:tracePt t="91962" x="3990975" y="2571750"/>
          <p14:tracePt t="91980" x="3840163" y="2562225"/>
          <p14:tracePt t="91996" x="3714750" y="2544763"/>
          <p14:tracePt t="92013" x="3608388" y="2536825"/>
          <p14:tracePt t="92029" x="3500438" y="2536825"/>
          <p14:tracePt t="92045" x="3375025" y="2536825"/>
          <p14:tracePt t="92062" x="3224213" y="2536825"/>
          <p14:tracePt t="92079" x="3081338" y="2536825"/>
          <p14:tracePt t="92096" x="2928938" y="2536825"/>
          <p14:tracePt t="92113" x="2786063" y="2536825"/>
          <p14:tracePt t="92129" x="2660650" y="2536825"/>
          <p14:tracePt t="92146" x="2571750" y="2536825"/>
          <p14:tracePt t="92163" x="2473325" y="2536825"/>
          <p14:tracePt t="92164" x="2438400" y="2562225"/>
          <p14:tracePt t="92180" x="2322513" y="2633663"/>
          <p14:tracePt t="92196" x="2170113" y="2795588"/>
          <p14:tracePt t="92213" x="2036763" y="2938463"/>
          <p14:tracePt t="92229" x="1893888" y="3116263"/>
          <p14:tracePt t="92246" x="1822450" y="3232150"/>
          <p14:tracePt t="92262" x="1776413" y="3357563"/>
          <p14:tracePt t="92279" x="1741488" y="3482975"/>
          <p14:tracePt t="92296" x="1741488" y="3608388"/>
          <p14:tracePt t="92313" x="1741488" y="3732213"/>
          <p14:tracePt t="92329" x="1741488" y="3822700"/>
          <p14:tracePt t="92346" x="1758950" y="3938588"/>
          <p14:tracePt t="92362" x="1776413" y="4010025"/>
          <p14:tracePt t="92380" x="1822450" y="4143375"/>
          <p14:tracePt t="92396" x="1830388" y="4187825"/>
          <p14:tracePt t="92413" x="1884363" y="4286250"/>
          <p14:tracePt t="92429" x="1955800" y="4384675"/>
          <p14:tracePt t="92446" x="2062163" y="4491038"/>
          <p14:tracePt t="92462" x="2179638" y="4572000"/>
          <p14:tracePt t="92479" x="2276475" y="4643438"/>
          <p14:tracePt t="92496" x="2330450" y="4679950"/>
          <p14:tracePt t="92513" x="2393950" y="4697413"/>
          <p14:tracePt t="92529" x="2428875" y="4724400"/>
          <p14:tracePt t="92546" x="2509838" y="4741863"/>
          <p14:tracePt t="92562" x="2536825" y="4741863"/>
          <p14:tracePt t="92580" x="2633663" y="4776788"/>
          <p14:tracePt t="92596" x="2705100" y="4776788"/>
          <p14:tracePt t="92613" x="2857500" y="4830763"/>
          <p14:tracePt t="92630" x="2955925" y="4867275"/>
          <p14:tracePt t="92646" x="3017838" y="4875213"/>
          <p14:tracePt t="92662" x="3098800" y="4902200"/>
          <p14:tracePt t="92679" x="3179763" y="4902200"/>
          <p14:tracePt t="92696" x="3303588" y="4902200"/>
          <p14:tracePt t="92712" x="3446463" y="4902200"/>
          <p14:tracePt t="92729" x="3598863" y="4902200"/>
          <p14:tracePt t="92746" x="3670300" y="4902200"/>
          <p14:tracePt t="92762" x="3732213" y="4902200"/>
          <p14:tracePt t="92780" x="3768725" y="4894263"/>
          <p14:tracePt t="92796" x="3786188" y="4884738"/>
          <p14:tracePt t="92813" x="3822700" y="4867275"/>
          <p14:tracePt t="92829" x="3840163" y="4840288"/>
          <p14:tracePt t="92846" x="3929063" y="4768850"/>
          <p14:tracePt t="92862" x="4027488" y="4697413"/>
          <p14:tracePt t="92879" x="4098925" y="4633913"/>
          <p14:tracePt t="92896" x="4133850" y="4598988"/>
          <p14:tracePt t="92912" x="4152900" y="4581525"/>
          <p14:tracePt t="92929" x="4214813" y="4518025"/>
          <p14:tracePt t="92946" x="4276725" y="4438650"/>
          <p14:tracePt t="92962" x="4375150" y="4313238"/>
          <p14:tracePt t="92980" x="4510088" y="4010025"/>
          <p14:tracePt t="92996" x="4537075" y="3830638"/>
          <p14:tracePt t="93013" x="4537075" y="3687763"/>
          <p14:tracePt t="93029" x="4537075" y="3536950"/>
          <p14:tracePt t="93046" x="4537075" y="3394075"/>
          <p14:tracePt t="93062" x="4537075" y="3286125"/>
          <p14:tracePt t="93079" x="4537075" y="3205163"/>
          <p14:tracePt t="93096" x="4537075" y="3143250"/>
          <p14:tracePt t="93112" x="4537075" y="3133725"/>
          <p14:tracePt t="93129" x="4554538" y="3116263"/>
          <p14:tracePt t="93146" x="4562475" y="3098800"/>
          <p14:tracePt t="93162" x="4581525" y="3089275"/>
          <p14:tracePt t="93164" x="4589463" y="3081338"/>
          <p14:tracePt t="93180" x="4616450" y="3071813"/>
          <p14:tracePt t="93196" x="4643438" y="3062288"/>
          <p14:tracePt t="93213" x="4751388" y="3036888"/>
          <p14:tracePt t="93229" x="4911725" y="2982913"/>
          <p14:tracePt t="93245" x="5133975" y="2911475"/>
          <p14:tracePt t="93262" x="5429250" y="2840038"/>
          <p14:tracePt t="93279" x="5751513" y="2741613"/>
          <p14:tracePt t="93296" x="6099175" y="2652713"/>
          <p14:tracePt t="93312" x="6411913" y="2616200"/>
          <p14:tracePt t="93329" x="6661150" y="2562225"/>
          <p14:tracePt t="93346" x="6786563" y="2544763"/>
          <p14:tracePt t="93362" x="6848475" y="2517775"/>
          <p14:tracePt t="93379" x="6867525" y="2517775"/>
          <p14:tracePt t="93396" x="6875463" y="2509838"/>
          <p14:tracePt t="93676" x="6875463" y="2500313"/>
          <p14:tracePt t="93700" x="6858000" y="2500313"/>
          <p14:tracePt t="93868" x="6848475" y="2500313"/>
          <p14:tracePt t="93892" x="6840538" y="2490788"/>
          <p14:tracePt t="94196" x="6840538" y="2473325"/>
          <p14:tracePt t="94213" x="6848475" y="2473325"/>
          <p14:tracePt t="94364" x="6867525" y="2473325"/>
          <p14:tracePt t="94372" x="6875463" y="2473325"/>
          <p14:tracePt t="94380" x="6919913" y="2473325"/>
          <p14:tracePt t="94396" x="6938963" y="2473325"/>
          <p14:tracePt t="94413" x="6965950" y="2473325"/>
          <p14:tracePt t="94429" x="6973888" y="2473325"/>
          <p14:tracePt t="94500" x="6983413" y="2473325"/>
          <p14:tracePt t="94516" x="6991350" y="2473325"/>
          <p14:tracePt t="94540" x="7010400" y="2473325"/>
          <p14:tracePt t="94548" x="7027863" y="2465388"/>
          <p14:tracePt t="94564" x="7037388" y="2465388"/>
          <p14:tracePt t="94596" x="7045325" y="2465388"/>
          <p14:tracePt t="94676" x="7062788" y="2465388"/>
          <p14:tracePt t="94764" x="7072313" y="2465388"/>
          <p14:tracePt t="94908" x="7081838" y="2455863"/>
          <p14:tracePt t="95204" x="7099300" y="2446338"/>
          <p14:tracePt t="95236" x="7108825" y="2438400"/>
          <p14:tracePt t="95276" x="7116763" y="2438400"/>
          <p14:tracePt t="95292" x="7126288" y="2428875"/>
          <p14:tracePt t="95308" x="7134225" y="2428875"/>
          <p14:tracePt t="95340" x="7161213" y="2419350"/>
          <p14:tracePt t="95356" x="7170738" y="2419350"/>
          <p14:tracePt t="95380" x="7188200" y="2393950"/>
          <p14:tracePt t="95796" x="7215188" y="2393950"/>
          <p14:tracePt t="95804" x="7224713" y="2393950"/>
          <p14:tracePt t="95892" x="7232650" y="2393950"/>
          <p14:tracePt t="96220" x="7242175" y="2393950"/>
          <p14:tracePt t="97084" x="7251700" y="2393950"/>
          <p14:tracePt t="97156" x="7277100" y="2393950"/>
          <p14:tracePt t="97172" x="7286625" y="2401888"/>
          <p14:tracePt t="97188" x="7296150" y="2411413"/>
          <p14:tracePt t="100220" x="7304088" y="2411413"/>
          <p14:tracePt t="100228" x="7331075" y="2411413"/>
          <p14:tracePt t="100245" x="7340600" y="2411413"/>
          <p14:tracePt t="100252" x="7348538" y="2411413"/>
          <p14:tracePt t="100262" x="7394575" y="2411413"/>
          <p14:tracePt t="100279" x="7518400" y="2411413"/>
          <p14:tracePt t="100295" x="7661275" y="2357438"/>
          <p14:tracePt t="100312" x="7894638" y="2251075"/>
          <p14:tracePt t="100329" x="8170863" y="2143125"/>
          <p14:tracePt t="100345" x="8402638" y="2017713"/>
          <p14:tracePt t="100362" x="8582025" y="1965325"/>
          <p14:tracePt t="100379" x="8786813" y="1928813"/>
          <p14:tracePt t="100396" x="8983663" y="1919288"/>
          <p14:tracePt t="100412" x="9010650" y="1911350"/>
          <p14:tracePt t="100924" x="8991600" y="1911350"/>
          <p14:tracePt t="100932" x="8974138" y="1911350"/>
          <p14:tracePt t="100940" x="8920163" y="1911350"/>
          <p14:tracePt t="100948" x="8867775" y="1911350"/>
          <p14:tracePt t="100962" x="8813800" y="1911350"/>
          <p14:tracePt t="100979" x="8626475" y="1893888"/>
          <p14:tracePt t="100996" x="8251825" y="1839913"/>
          <p14:tracePt t="101013" x="8054975" y="1822450"/>
          <p14:tracePt t="101029" x="8001000" y="1803400"/>
          <p14:tracePt t="101045" x="7983538" y="1803400"/>
          <p14:tracePt t="101332" x="7991475" y="1803400"/>
          <p14:tracePt t="101340" x="8001000" y="1803400"/>
          <p14:tracePt t="101348" x="8018463" y="1803400"/>
          <p14:tracePt t="101362" x="8027988" y="1803400"/>
          <p14:tracePt t="101378" x="8072438" y="1812925"/>
          <p14:tracePt t="101396" x="8126413" y="1847850"/>
          <p14:tracePt t="101412" x="8134350" y="1847850"/>
          <p14:tracePt t="101429" x="8170863" y="1866900"/>
          <p14:tracePt t="101462" x="8188325" y="1866900"/>
          <p14:tracePt t="101492" x="8215313" y="1884363"/>
          <p14:tracePt t="101548" x="8224838" y="1893888"/>
          <p14:tracePt t="102188" x="8242300" y="1893888"/>
          <p14:tracePt t="102204" x="8251825" y="1893888"/>
          <p14:tracePt t="102212" x="8269288" y="1893888"/>
          <p14:tracePt t="102220" x="8277225" y="1893888"/>
          <p14:tracePt t="102230" x="8296275" y="1893888"/>
          <p14:tracePt t="102245" x="8304213" y="1893888"/>
          <p14:tracePt t="102262" x="8313738" y="1893888"/>
          <p14:tracePt t="102279" x="8348663" y="1893888"/>
          <p14:tracePt t="102295" x="8367713" y="1893888"/>
          <p14:tracePt t="102312" x="8412163" y="1893888"/>
          <p14:tracePt t="102329" x="8439150" y="1893888"/>
          <p14:tracePt t="102345" x="8466138" y="1893888"/>
          <p14:tracePt t="102362" x="8528050" y="1893888"/>
          <p14:tracePt t="102379" x="8572500" y="1893888"/>
          <p14:tracePt t="102396" x="8643938" y="1893888"/>
          <p14:tracePt t="102524" x="8653463" y="1893888"/>
          <p14:tracePt t="103436" x="8653463" y="1901825"/>
          <p14:tracePt t="103445" x="8609013" y="1901825"/>
          <p14:tracePt t="103452" x="8562975" y="1901825"/>
          <p14:tracePt t="103462" x="8510588" y="1911350"/>
          <p14:tracePt t="103479" x="8402638" y="1911350"/>
          <p14:tracePt t="103495" x="8286750" y="1955800"/>
          <p14:tracePt t="103512" x="8197850" y="1982788"/>
          <p14:tracePt t="103529" x="8099425" y="2000250"/>
          <p14:tracePt t="103545" x="7974013" y="2044700"/>
          <p14:tracePt t="103562" x="7875588" y="2098675"/>
          <p14:tracePt t="103579" x="7759700" y="2143125"/>
          <p14:tracePt t="103595" x="7680325" y="2197100"/>
          <p14:tracePt t="103613" x="7599363" y="2232025"/>
          <p14:tracePt t="103629" x="7545388" y="2259013"/>
          <p14:tracePt t="103645" x="7491413" y="2268538"/>
          <p14:tracePt t="103662" x="7429500" y="2295525"/>
          <p14:tracePt t="103679" x="7367588" y="2303463"/>
          <p14:tracePt t="103695" x="7323138" y="2322513"/>
          <p14:tracePt t="103712" x="7277100" y="2330450"/>
          <p14:tracePt t="103729" x="7269163" y="2330450"/>
          <p14:tracePt t="103745" x="7259638" y="2330450"/>
          <p14:tracePt t="103780" x="7242175" y="2330450"/>
          <p14:tracePt t="103868" x="7224713" y="2330450"/>
          <p14:tracePt t="103876" x="7215188" y="2330450"/>
          <p14:tracePt t="103892" x="7205663" y="2330450"/>
          <p14:tracePt t="104180" x="7197725" y="2339975"/>
          <p14:tracePt t="104188" x="7197725" y="2347913"/>
          <p14:tracePt t="104340" x="7180263" y="2347913"/>
          <p14:tracePt t="104348" x="7161213" y="2330450"/>
          <p14:tracePt t="104356" x="7116763" y="2286000"/>
          <p14:tracePt t="104364" x="7072313" y="2224088"/>
          <p14:tracePt t="104378" x="7010400" y="2179638"/>
          <p14:tracePt t="104396" x="6742113" y="2027238"/>
          <p14:tracePt t="104412" x="6554788" y="1919288"/>
          <p14:tracePt t="104429" x="6456363" y="1874838"/>
          <p14:tracePt t="104445" x="6357938" y="1847850"/>
          <p14:tracePt t="104462" x="6340475" y="1839913"/>
          <p14:tracePt t="104644" x="6330950" y="1839913"/>
          <p14:tracePt t="104652" x="6313488" y="1847850"/>
          <p14:tracePt t="104661" x="6313488" y="1874838"/>
          <p14:tracePt t="104678" x="6313488" y="1919288"/>
          <p14:tracePt t="104695" x="6313488" y="1973263"/>
          <p14:tracePt t="104712" x="6313488" y="1990725"/>
          <p14:tracePt t="104729" x="6303963" y="2017713"/>
          <p14:tracePt t="104745" x="6296025" y="2044700"/>
          <p14:tracePt t="105052" x="6303963" y="2044700"/>
          <p14:tracePt t="105068" x="6313488" y="2044700"/>
          <p14:tracePt t="105076" x="6323013" y="2044700"/>
          <p14:tracePt t="105084" x="6357938" y="2044700"/>
          <p14:tracePt t="105095" x="6367463" y="2044700"/>
          <p14:tracePt t="105112" x="6429375" y="2044700"/>
          <p14:tracePt t="105129" x="6491288" y="2044700"/>
          <p14:tracePt t="105145" x="6562725" y="2044700"/>
          <p14:tracePt t="105162" x="6670675" y="2044700"/>
          <p14:tracePt t="105178" x="6751638" y="2044700"/>
          <p14:tracePt t="105196" x="6823075" y="2044700"/>
          <p14:tracePt t="105212" x="6840538" y="2044700"/>
          <p14:tracePt t="105229" x="6848475" y="2027238"/>
          <p14:tracePt t="105300" x="6858000" y="2027238"/>
          <p14:tracePt t="105372" x="6867525" y="2017713"/>
          <p14:tracePt t="105412" x="6894513" y="2017713"/>
          <p14:tracePt t="105428" x="6902450" y="2017713"/>
          <p14:tracePt t="105445" x="6911975" y="2017713"/>
          <p14:tracePt t="105461" x="6919913" y="2017713"/>
          <p14:tracePt t="105476" x="6946900" y="2017713"/>
          <p14:tracePt t="105516" x="6956425" y="2017713"/>
          <p14:tracePt t="105532" x="6965950" y="2017713"/>
          <p14:tracePt t="105540" x="6973888" y="2017713"/>
          <p14:tracePt t="105548" x="7010400" y="2017713"/>
          <p14:tracePt t="105562" x="7018338" y="2017713"/>
          <p14:tracePt t="105578" x="7081838" y="2017713"/>
          <p14:tracePt t="105596" x="7126288" y="2017713"/>
          <p14:tracePt t="105612" x="7143750" y="2017713"/>
          <p14:tracePt t="105668" x="7170738" y="2017713"/>
          <p14:tracePt t="105684" x="7180263" y="2017713"/>
          <p14:tracePt t="105692" x="7188200" y="2017713"/>
          <p14:tracePt t="105700" x="7197725" y="2017713"/>
          <p14:tracePt t="105716" x="7215188" y="2017713"/>
          <p14:tracePt t="105732" x="7232650" y="2017713"/>
          <p14:tracePt t="105745" x="7242175" y="2017713"/>
          <p14:tracePt t="105762" x="7259638" y="2009775"/>
          <p14:tracePt t="105778" x="7269163" y="2000250"/>
          <p14:tracePt t="105796" x="7286625" y="2000250"/>
          <p14:tracePt t="105828" x="7304088" y="2000250"/>
          <p14:tracePt t="105845" x="7331075" y="1990725"/>
          <p14:tracePt t="105862" x="7340600" y="1990725"/>
          <p14:tracePt t="105878" x="7375525" y="1990725"/>
          <p14:tracePt t="105895" x="7385050" y="1982788"/>
          <p14:tracePt t="105929" x="7394575" y="1982788"/>
          <p14:tracePt t="105945" x="7429500" y="1982788"/>
          <p14:tracePt t="105962" x="7446963" y="1973263"/>
          <p14:tracePt t="106004" x="7456488" y="1973263"/>
          <p14:tracePt t="106628" x="7483475" y="1973263"/>
          <p14:tracePt t="106644" x="7491413" y="1973263"/>
          <p14:tracePt t="106676" x="7510463" y="1973263"/>
          <p14:tracePt t="106692" x="7554913" y="2000250"/>
          <p14:tracePt t="106708" x="7562850" y="2009775"/>
          <p14:tracePt t="106716" x="7562850" y="2017713"/>
          <p14:tracePt t="106728" x="7562850" y="2044700"/>
          <p14:tracePt t="106745" x="7572375" y="2062163"/>
          <p14:tracePt t="106762" x="7589838" y="2125663"/>
          <p14:tracePt t="106779" x="7589838" y="2187575"/>
          <p14:tracePt t="106796" x="7626350" y="2268538"/>
          <p14:tracePt t="106812" x="7634288" y="2330450"/>
          <p14:tracePt t="106829" x="7634288" y="2374900"/>
          <p14:tracePt t="106845" x="7634288" y="2384425"/>
          <p14:tracePt t="106862" x="7634288" y="2393950"/>
          <p14:tracePt t="106878" x="7634288" y="2401888"/>
          <p14:tracePt t="106895" x="7634288" y="2411413"/>
          <p14:tracePt t="106912" x="7608888" y="2428875"/>
          <p14:tracePt t="106928" x="7562850" y="2428875"/>
          <p14:tracePt t="106945" x="7527925" y="2438400"/>
          <p14:tracePt t="106962" x="7500938" y="2446338"/>
          <p14:tracePt t="106978" x="7483475" y="2455863"/>
          <p14:tracePt t="106995" x="7439025" y="2482850"/>
          <p14:tracePt t="107012" x="7402513" y="2482850"/>
          <p14:tracePt t="107029" x="7358063" y="2490788"/>
          <p14:tracePt t="107045" x="7323138" y="2490788"/>
          <p14:tracePt t="107062" x="7296150" y="2500313"/>
          <p14:tracePt t="107164" x="7286625" y="2500313"/>
          <p14:tracePt t="107172" x="7251700" y="2500313"/>
          <p14:tracePt t="107180" x="7224713" y="2500313"/>
          <p14:tracePt t="107196" x="7143750" y="2490788"/>
          <p14:tracePt t="107212" x="7108825" y="2473325"/>
          <p14:tracePt t="107229" x="7089775" y="2465388"/>
          <p14:tracePt t="107356" x="7062788" y="2465388"/>
          <p14:tracePt t="107748" x="7089775" y="2465388"/>
          <p14:tracePt t="107756" x="7099300" y="2465388"/>
          <p14:tracePt t="107764" x="7108825" y="2465388"/>
          <p14:tracePt t="107778" x="7116763" y="2465388"/>
          <p14:tracePt t="107796" x="7215188" y="2465388"/>
          <p14:tracePt t="107812" x="7277100" y="2482850"/>
          <p14:tracePt t="107829" x="7348538" y="2490788"/>
          <p14:tracePt t="107845" x="7412038" y="2490788"/>
          <p14:tracePt t="107862" x="7456488" y="2490788"/>
          <p14:tracePt t="107879" x="7466013" y="2490788"/>
          <p14:tracePt t="107895" x="7500938" y="2509838"/>
          <p14:tracePt t="107912" x="7510463" y="2509838"/>
          <p14:tracePt t="107956" x="7518400" y="2509838"/>
          <p14:tracePt t="107980" x="7527925" y="2509838"/>
          <p14:tracePt t="107988" x="7554913" y="2509838"/>
          <p14:tracePt t="108124" x="7562850" y="2509838"/>
          <p14:tracePt t="108172" x="7572375" y="2509838"/>
          <p14:tracePt t="108180" x="7581900" y="2509838"/>
          <p14:tracePt t="108204" x="7608888" y="2509838"/>
          <p14:tracePt t="108276" x="7616825" y="2509838"/>
          <p14:tracePt t="108292" x="7626350" y="2509838"/>
          <p14:tracePt t="108300" x="7634288" y="2509838"/>
          <p14:tracePt t="108311" x="7653338" y="2509838"/>
          <p14:tracePt t="108328" x="7680325" y="2509838"/>
          <p14:tracePt t="108346" x="7688263" y="2509838"/>
          <p14:tracePt t="108378" x="7705725" y="2509838"/>
          <p14:tracePt t="108452" x="7715250" y="2509838"/>
          <p14:tracePt t="108468" x="7724775" y="2509838"/>
          <p14:tracePt t="108476" x="7742238" y="2509838"/>
          <p14:tracePt t="108492" x="7759700" y="2509838"/>
          <p14:tracePt t="108516" x="7769225" y="2509838"/>
          <p14:tracePt t="108548" x="7777163" y="2500313"/>
          <p14:tracePt t="108596" x="7786688" y="2500313"/>
          <p14:tracePt t="108612" x="7813675" y="2500313"/>
          <p14:tracePt t="108644" x="7823200" y="2500313"/>
          <p14:tracePt t="108692" x="7831138" y="2500313"/>
          <p14:tracePt t="108708" x="7840663" y="2500313"/>
          <p14:tracePt t="108732" x="7867650" y="2482850"/>
          <p14:tracePt t="108764" x="7875588" y="2482850"/>
          <p14:tracePt t="108796" x="7885113" y="2482850"/>
          <p14:tracePt t="108908" x="7894638" y="2482850"/>
          <p14:tracePt t="108924" x="7920038" y="2482850"/>
          <p14:tracePt t="108932" x="7929563" y="2482850"/>
          <p14:tracePt t="108945" x="7939088" y="2473325"/>
          <p14:tracePt t="108964" x="7947025" y="2473325"/>
          <p14:tracePt t="108978" x="7983538" y="2455863"/>
          <p14:tracePt t="108996" x="7991475" y="2446338"/>
          <p14:tracePt t="109029" x="8001000" y="2446338"/>
          <p14:tracePt t="109045" x="8037513" y="2438400"/>
          <p14:tracePt t="109062" x="8045450" y="2428875"/>
          <p14:tracePt t="109076" x="8054975" y="2419350"/>
          <p14:tracePt t="109084" x="8072438" y="2411413"/>
          <p14:tracePt t="109412" x="8081963" y="2411413"/>
          <p14:tracePt t="109436" x="8089900" y="2411413"/>
          <p14:tracePt t="109460" x="8099425" y="2411413"/>
          <p14:tracePt t="109500" x="8108950" y="2411413"/>
          <p14:tracePt t="109524" x="8134350" y="2411413"/>
          <p14:tracePt t="109596" x="8143875" y="2411413"/>
          <p14:tracePt t="109692" x="8153400" y="2411413"/>
          <p14:tracePt t="109740" x="8170863" y="2393950"/>
          <p14:tracePt t="109748" x="8170863" y="2384425"/>
          <p14:tracePt t="109756" x="8170863" y="2374900"/>
          <p14:tracePt t="109772" x="8188325" y="2357438"/>
          <p14:tracePt t="109780" x="8197850" y="2339975"/>
          <p14:tracePt t="109795" x="8197850" y="2330450"/>
          <p14:tracePt t="109812" x="8205788" y="2322513"/>
          <p14:tracePt t="109829" x="8215313" y="2286000"/>
          <p14:tracePt t="109868" x="8215313" y="2276475"/>
          <p14:tracePt t="109892" x="8224838" y="2259013"/>
          <p14:tracePt t="110444" x="8205788" y="2286000"/>
          <p14:tracePt t="110452" x="8188325" y="2295525"/>
          <p14:tracePt t="110468" x="8180388" y="2303463"/>
          <p14:tracePt t="110484" x="8170863" y="2312988"/>
          <p14:tracePt t="110500" x="8161338" y="2322513"/>
          <p14:tracePt t="110516" x="8153400" y="2330450"/>
          <p14:tracePt t="110528" x="8143875" y="2330450"/>
          <p14:tracePt t="110545" x="8134350" y="2339975"/>
          <p14:tracePt t="110562" x="8126413" y="2347913"/>
          <p14:tracePt t="110578" x="8108950" y="2366963"/>
          <p14:tracePt t="110595" x="8089900" y="2374900"/>
          <p14:tracePt t="110796" x="8054975" y="2374900"/>
          <p14:tracePt t="110812" x="8037513" y="2374900"/>
          <p14:tracePt t="110860" x="8027988" y="2374900"/>
          <p14:tracePt t="110868" x="8018463" y="2374900"/>
          <p14:tracePt t="111276" x="8018463" y="2384425"/>
          <p14:tracePt t="111284" x="8027988" y="2393950"/>
          <p14:tracePt t="111300" x="8054975" y="2419350"/>
          <p14:tracePt t="111311" x="8062913" y="2428875"/>
          <p14:tracePt t="111328" x="8089900" y="2438400"/>
          <p14:tracePt t="111345" x="8099425" y="2446338"/>
          <p14:tracePt t="111362" x="8116888" y="2455863"/>
          <p14:tracePt t="111388" x="8126413" y="2473325"/>
          <p14:tracePt t="111604" x="8143875" y="2473325"/>
          <p14:tracePt t="111876" x="8134350" y="2473325"/>
          <p14:tracePt t="111884" x="8108950" y="2473325"/>
          <p14:tracePt t="111894" x="8062913" y="2473325"/>
          <p14:tracePt t="111912" x="7956550" y="2473325"/>
          <p14:tracePt t="111928" x="7848600" y="2473325"/>
          <p14:tracePt t="111945" x="7759700" y="2473325"/>
          <p14:tracePt t="111962" x="7697788" y="2473325"/>
          <p14:tracePt t="111979" x="7634288" y="2473325"/>
          <p14:tracePt t="111995" x="7589838" y="2473325"/>
          <p14:tracePt t="112012" x="7466013" y="2473325"/>
          <p14:tracePt t="112029" x="7358063" y="2473325"/>
          <p14:tracePt t="112045" x="7242175" y="2473325"/>
          <p14:tracePt t="112062" x="7170738" y="2473325"/>
          <p14:tracePt t="112078" x="7134225" y="2473325"/>
          <p14:tracePt t="112095" x="7126288" y="2473325"/>
          <p14:tracePt t="112428" x="7116763" y="2473325"/>
          <p14:tracePt t="112436" x="7108825" y="2473325"/>
          <p14:tracePt t="113012" x="7116763" y="2465388"/>
          <p14:tracePt t="113052" x="7126288" y="2465388"/>
          <p14:tracePt t="113076" x="7134225" y="2465388"/>
          <p14:tracePt t="113092" x="7161213" y="2465388"/>
          <p14:tracePt t="113108" x="7170738" y="2465388"/>
          <p14:tracePt t="113124" x="7180263" y="2465388"/>
          <p14:tracePt t="113132" x="7188200" y="2465388"/>
          <p14:tracePt t="113145" x="7215188" y="2465388"/>
          <p14:tracePt t="113161" x="7224713" y="2465388"/>
          <p14:tracePt t="113178" x="7269163" y="2473325"/>
          <p14:tracePt t="113195" x="7286625" y="2473325"/>
          <p14:tracePt t="113212" x="7296150" y="2473325"/>
          <p14:tracePt t="113229" x="7323138" y="2473325"/>
          <p14:tracePt t="114588" x="7331075" y="2473325"/>
          <p14:tracePt t="114684" x="7340600" y="2473325"/>
          <p14:tracePt t="114708" x="7348538" y="2473325"/>
          <p14:tracePt t="115372" x="7340600" y="2473325"/>
          <p14:tracePt t="115380" x="7313613" y="2473325"/>
          <p14:tracePt t="115388" x="7259638" y="2455863"/>
          <p14:tracePt t="115397" x="7205663" y="2438400"/>
          <p14:tracePt t="115412" x="7116763" y="2384425"/>
          <p14:tracePt t="115429" x="6670675" y="2259013"/>
          <p14:tracePt t="115445" x="6259513" y="2160588"/>
          <p14:tracePt t="115462" x="5894388" y="2027238"/>
          <p14:tracePt t="115479" x="5527675" y="1911350"/>
          <p14:tracePt t="115495" x="5089525" y="1768475"/>
          <p14:tracePt t="115511" x="4348163" y="1571625"/>
          <p14:tracePt t="115528" x="3857625" y="1438275"/>
          <p14:tracePt t="115545" x="3581400" y="1330325"/>
          <p14:tracePt t="115561" x="3214688" y="1187450"/>
          <p14:tracePt t="115578" x="3027363" y="1108075"/>
          <p14:tracePt t="115595" x="2928938" y="1081088"/>
          <p14:tracePt t="115612" x="2813050" y="1017588"/>
          <p14:tracePt t="115629" x="2652713" y="938213"/>
          <p14:tracePt t="115645" x="2509838" y="857250"/>
          <p14:tracePt t="115661" x="2393950" y="768350"/>
          <p14:tracePt t="115678" x="2303463" y="714375"/>
          <p14:tracePt t="115695" x="2232025" y="660400"/>
          <p14:tracePt t="115711" x="2081213" y="561975"/>
          <p14:tracePt t="115728" x="1901825" y="473075"/>
          <p14:tracePt t="115745" x="1687513" y="393700"/>
          <p14:tracePt t="115761" x="1581150" y="374650"/>
          <p14:tracePt t="115778" x="1527175" y="347663"/>
          <p14:tracePt t="116894" x="1411288" y="133350"/>
          <p14:tracePt t="117220" x="1438275" y="152400"/>
          <p14:tracePt t="117228" x="1446213" y="169863"/>
          <p14:tracePt t="117236" x="1465263" y="187325"/>
          <p14:tracePt t="117246" x="1509713" y="214313"/>
          <p14:tracePt t="117261" x="1608138" y="268288"/>
          <p14:tracePt t="117278" x="1795463" y="3571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219200"/>
            <a:ext cx="5334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Cascoding may be employed to raise the output resistance</a:t>
            </a:r>
            <a:r>
              <a:rPr lang="en-US" altLang="en-US" sz="1800"/>
              <a:t> of the current-source load as shown in Figure.</a:t>
            </a:r>
          </a:p>
          <a:p>
            <a:pPr lvl="1" eaLnBrk="1" hangingPunct="1"/>
            <a:r>
              <a:rPr lang="en-US" altLang="en-US" sz="1800"/>
              <a:t>Here, </a:t>
            </a:r>
            <a:r>
              <a:rPr lang="en-US" altLang="en-US" sz="1800" i="1">
                <a:solidFill>
                  <a:srgbClr val="FF0000"/>
                </a:solidFill>
              </a:rPr>
              <a:t>Q</a:t>
            </a:r>
            <a:r>
              <a:rPr lang="en-US" altLang="en-US" sz="1800" baseline="-25000">
                <a:solidFill>
                  <a:srgbClr val="FF0000"/>
                </a:solidFill>
              </a:rPr>
              <a:t>4</a:t>
            </a:r>
            <a:r>
              <a:rPr lang="en-US" altLang="en-US" sz="1800">
                <a:solidFill>
                  <a:srgbClr val="FF0000"/>
                </a:solidFill>
              </a:rPr>
              <a:t> is the current-source transistor</a:t>
            </a:r>
            <a:r>
              <a:rPr lang="en-US" altLang="en-US" sz="1800"/>
              <a:t> and </a:t>
            </a:r>
            <a:r>
              <a:rPr lang="en-US" altLang="en-US" sz="1800" i="1"/>
              <a:t>Q</a:t>
            </a:r>
            <a:r>
              <a:rPr lang="en-US" altLang="en-US" sz="1800" baseline="-25000"/>
              <a:t>3</a:t>
            </a:r>
            <a:r>
              <a:rPr lang="en-US" altLang="en-US" sz="1800"/>
              <a:t> is the CG cascode transistor.</a:t>
            </a:r>
          </a:p>
          <a:p>
            <a:pPr lvl="1" eaLnBrk="1" hangingPunct="1"/>
            <a:r>
              <a:rPr lang="en-US" altLang="en-US" sz="1800"/>
              <a:t>Voltage </a:t>
            </a:r>
            <a:r>
              <a:rPr lang="en-US" altLang="en-US" sz="1800" i="1">
                <a:solidFill>
                  <a:srgbClr val="FF0000"/>
                </a:solidFill>
              </a:rPr>
              <a:t>V</a:t>
            </a:r>
            <a:r>
              <a:rPr lang="en-US" altLang="en-US" sz="1800" i="1" baseline="-25000">
                <a:solidFill>
                  <a:srgbClr val="FF0000"/>
                </a:solidFill>
              </a:rPr>
              <a:t>G</a:t>
            </a:r>
            <a:r>
              <a:rPr lang="en-US" altLang="en-US" sz="1800" baseline="-25000">
                <a:solidFill>
                  <a:srgbClr val="FF0000"/>
                </a:solidFill>
              </a:rPr>
              <a:t>3</a:t>
            </a:r>
            <a:r>
              <a:rPr lang="en-US" altLang="en-US" sz="1800">
                <a:solidFill>
                  <a:srgbClr val="FF0000"/>
                </a:solidFill>
              </a:rPr>
              <a:t> and </a:t>
            </a:r>
            <a:r>
              <a:rPr lang="en-US" altLang="en-US" sz="1800" i="1">
                <a:solidFill>
                  <a:srgbClr val="FF0000"/>
                </a:solidFill>
              </a:rPr>
              <a:t>V</a:t>
            </a:r>
            <a:r>
              <a:rPr lang="en-US" altLang="en-US" sz="1800" i="1" baseline="-25000">
                <a:solidFill>
                  <a:srgbClr val="FF0000"/>
                </a:solidFill>
              </a:rPr>
              <a:t>G</a:t>
            </a:r>
            <a:r>
              <a:rPr lang="en-US" altLang="en-US" sz="1800" baseline="-25000">
                <a:solidFill>
                  <a:srgbClr val="FF0000"/>
                </a:solidFill>
              </a:rPr>
              <a:t>4</a:t>
            </a:r>
            <a:r>
              <a:rPr lang="en-US" altLang="en-US" sz="1800"/>
              <a:t> are the dc bias voltages.</a:t>
            </a:r>
          </a:p>
          <a:p>
            <a:pPr lvl="1" eaLnBrk="1" hangingPunct="1"/>
            <a:r>
              <a:rPr lang="en-US" altLang="en-US" sz="1800"/>
              <a:t>The </a:t>
            </a:r>
            <a:r>
              <a:rPr lang="en-US" altLang="en-US" sz="1800">
                <a:solidFill>
                  <a:srgbClr val="FF0000"/>
                </a:solidFill>
              </a:rPr>
              <a:t>cascode transistor (</a:t>
            </a:r>
            <a:r>
              <a:rPr lang="en-US" altLang="en-US" sz="1800" i="1">
                <a:solidFill>
                  <a:srgbClr val="FF0000"/>
                </a:solidFill>
              </a:rPr>
              <a:t>Q</a:t>
            </a:r>
            <a:r>
              <a:rPr lang="en-US" altLang="en-US" sz="1800" baseline="-25000">
                <a:solidFill>
                  <a:srgbClr val="FF0000"/>
                </a:solidFill>
              </a:rPr>
              <a:t>3</a:t>
            </a:r>
            <a:r>
              <a:rPr lang="en-US" altLang="en-US" sz="1800">
                <a:solidFill>
                  <a:srgbClr val="FF0000"/>
                </a:solidFill>
              </a:rPr>
              <a:t>) multiplies the output resistance</a:t>
            </a:r>
            <a:r>
              <a:rPr lang="en-US" altLang="en-US" sz="1800"/>
              <a:t> of </a:t>
            </a:r>
            <a:r>
              <a:rPr lang="en-US" altLang="en-US" sz="1800" i="1"/>
              <a:t>Q</a:t>
            </a:r>
            <a:r>
              <a:rPr lang="en-US" altLang="en-US" sz="1800" baseline="-25000"/>
              <a:t>4</a:t>
            </a:r>
            <a:r>
              <a:rPr lang="en-US" altLang="en-US" sz="1800"/>
              <a:t>, </a:t>
            </a:r>
            <a:r>
              <a:rPr lang="en-US" altLang="en-US" sz="1800" i="1"/>
              <a:t>r</a:t>
            </a:r>
            <a:r>
              <a:rPr lang="en-US" altLang="en-US" sz="1800" i="1" baseline="-25000"/>
              <a:t>o</a:t>
            </a:r>
            <a:r>
              <a:rPr lang="en-US" altLang="en-US" sz="1800" baseline="-25000"/>
              <a:t>4</a:t>
            </a:r>
            <a:r>
              <a:rPr lang="en-US" altLang="en-US" sz="1800"/>
              <a:t> by (</a:t>
            </a:r>
            <a:r>
              <a:rPr lang="en-US" altLang="en-US" sz="2000" i="1"/>
              <a:t>g</a:t>
            </a:r>
            <a:r>
              <a:rPr lang="en-US" altLang="en-US" sz="2000" i="1" baseline="-25000"/>
              <a:t>m</a:t>
            </a:r>
            <a:r>
              <a:rPr lang="en-US" altLang="en-US" sz="2000" baseline="-25000"/>
              <a:t>3</a:t>
            </a:r>
            <a:r>
              <a:rPr lang="en-US" altLang="en-US" sz="2000" i="1"/>
              <a:t>r</a:t>
            </a:r>
            <a:r>
              <a:rPr lang="en-US" altLang="en-US" sz="2000" i="1" baseline="-25000"/>
              <a:t>o</a:t>
            </a:r>
            <a:r>
              <a:rPr lang="en-US" altLang="en-US" sz="2000" baseline="-25000"/>
              <a:t>3</a:t>
            </a:r>
            <a:r>
              <a:rPr lang="en-US" altLang="en-US" sz="1800"/>
              <a:t>) to provide an output resistance for the cascode current source of: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sz="1800" i="1"/>
              <a:t>R</a:t>
            </a:r>
            <a:r>
              <a:rPr lang="en-US" altLang="en-US" sz="1800" i="1" baseline="-25000"/>
              <a:t>o</a:t>
            </a:r>
            <a:r>
              <a:rPr lang="en-US" altLang="en-US" sz="1800"/>
              <a:t> = (</a:t>
            </a:r>
            <a:r>
              <a:rPr lang="en-US" altLang="en-US" sz="1800" i="1"/>
              <a:t>g</a:t>
            </a:r>
            <a:r>
              <a:rPr lang="en-US" altLang="en-US" sz="1800" i="1" baseline="-25000"/>
              <a:t>m</a:t>
            </a:r>
            <a:r>
              <a:rPr lang="en-US" altLang="en-US" sz="1800" baseline="-25000"/>
              <a:t>3</a:t>
            </a:r>
            <a:r>
              <a:rPr lang="en-US" altLang="en-US" sz="1800" i="1"/>
              <a:t>r</a:t>
            </a:r>
            <a:r>
              <a:rPr lang="en-US" altLang="en-US" sz="1800" i="1" baseline="-25000"/>
              <a:t>o</a:t>
            </a:r>
            <a:r>
              <a:rPr lang="en-US" altLang="en-US" sz="1800" baseline="-25000"/>
              <a:t>3</a:t>
            </a:r>
            <a:r>
              <a:rPr lang="en-US" altLang="en-US" sz="1800"/>
              <a:t>)</a:t>
            </a:r>
            <a:r>
              <a:rPr lang="en-US" altLang="en-US" sz="1800" i="1"/>
              <a:t>r</a:t>
            </a:r>
            <a:r>
              <a:rPr lang="en-US" altLang="en-US" sz="1800" i="1" baseline="-25000"/>
              <a:t>o</a:t>
            </a:r>
            <a:r>
              <a:rPr lang="en-US" altLang="en-US" sz="1800" baseline="-25000"/>
              <a:t>4</a:t>
            </a:r>
          </a:p>
        </p:txBody>
      </p:sp>
      <p:pic>
        <p:nvPicPr>
          <p:cNvPr id="35843" name="Picture 5" descr="se07F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600"/>
            <a:ext cx="3429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858000" y="3810000"/>
            <a:ext cx="3733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i="1">
                <a:solidFill>
                  <a:srgbClr val="000099"/>
                </a:solidFill>
              </a:rPr>
              <a:t>Figure: </a:t>
            </a:r>
            <a:r>
              <a:rPr lang="en-US" altLang="en-US" i="1">
                <a:solidFill>
                  <a:srgbClr val="000099"/>
                </a:solidFill>
              </a:rPr>
              <a:t>Employing a cascode transistor Q</a:t>
            </a:r>
            <a:r>
              <a:rPr lang="en-US" altLang="en-US" i="1" baseline="-25000">
                <a:solidFill>
                  <a:srgbClr val="000099"/>
                </a:solidFill>
              </a:rPr>
              <a:t>3</a:t>
            </a:r>
            <a:r>
              <a:rPr lang="en-US" altLang="en-US" i="1">
                <a:solidFill>
                  <a:srgbClr val="000099"/>
                </a:solidFill>
              </a:rPr>
              <a:t> to raise the output resistance of the current source Q</a:t>
            </a:r>
            <a:r>
              <a:rPr lang="en-US" altLang="en-US" i="1" baseline="-25000">
                <a:solidFill>
                  <a:srgbClr val="000099"/>
                </a:solidFill>
              </a:rPr>
              <a:t>4</a:t>
            </a:r>
            <a:r>
              <a:rPr lang="en-US" altLang="en-US" i="1">
                <a:solidFill>
                  <a:srgbClr val="000099"/>
                </a:solidFill>
              </a:rPr>
              <a:t>.</a:t>
            </a:r>
          </a:p>
        </p:txBody>
      </p:sp>
      <p:sp>
        <p:nvSpPr>
          <p:cNvPr id="35845" name="Rectangle 8"/>
          <p:cNvSpPr>
            <a:spLocks noChangeArrowheads="1"/>
          </p:cNvSpPr>
          <p:nvPr/>
        </p:nvSpPr>
        <p:spPr bwMode="auto">
          <a:xfrm>
            <a:off x="2057401" y="5257800"/>
            <a:ext cx="74025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>
                <a:solidFill>
                  <a:srgbClr val="FF0000"/>
                </a:solidFill>
              </a:rPr>
              <a:t>  Combining a cascode amplifier</a:t>
            </a:r>
            <a:r>
              <a:rPr lang="en-US" altLang="en-US" sz="1800"/>
              <a:t> with a  cascode current source results in the circuit shown in Figure in the next slide.</a:t>
            </a:r>
          </a:p>
        </p:txBody>
      </p:sp>
      <p:sp>
        <p:nvSpPr>
          <p:cNvPr id="35846" name="Rectangle 2"/>
          <p:cNvSpPr>
            <a:spLocks noChangeArrowheads="1"/>
          </p:cNvSpPr>
          <p:nvPr/>
        </p:nvSpPr>
        <p:spPr bwMode="auto">
          <a:xfrm>
            <a:off x="1676400" y="152400"/>
            <a:ext cx="3657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chemeClr val="tx2"/>
                </a:solidFill>
              </a:rPr>
              <a:t>The MOS Cascode: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0740"/>
      </p:ext>
    </p:extLst>
  </p:cSld>
  <p:clrMapOvr>
    <a:masterClrMapping/>
  </p:clrMapOvr>
  <p:transition advTm="564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19" x="911225" y="5027613"/>
          <p14:tracePt t="3395" x="911225" y="5000625"/>
          <p14:tracePt t="3403" x="911225" y="4991100"/>
          <p14:tracePt t="3411" x="911225" y="4983163"/>
          <p14:tracePt t="3419" x="911225" y="4973638"/>
          <p14:tracePt t="3433" x="911225" y="4956175"/>
          <p14:tracePt t="3450" x="911225" y="4946650"/>
          <p14:tracePt t="3467" x="911225" y="4929188"/>
          <p14:tracePt t="3483" x="911225" y="4902200"/>
          <p14:tracePt t="3499" x="911225" y="4894263"/>
          <p14:tracePt t="3516" x="911225" y="4867275"/>
          <p14:tracePt t="3533" x="911225" y="4848225"/>
          <p14:tracePt t="3549" x="919163" y="4803775"/>
          <p14:tracePt t="3566" x="919163" y="4759325"/>
          <p14:tracePt t="3583" x="919163" y="4705350"/>
          <p14:tracePt t="3600" x="919163" y="4679950"/>
          <p14:tracePt t="3617" x="919163" y="4660900"/>
          <p14:tracePt t="3633" x="919163" y="4652963"/>
          <p14:tracePt t="3650" x="919163" y="4608513"/>
          <p14:tracePt t="3667" x="919163" y="4554538"/>
          <p14:tracePt t="3683" x="919163" y="4510088"/>
          <p14:tracePt t="3700" x="919163" y="4483100"/>
          <p14:tracePt t="3716" x="919163" y="4446588"/>
          <p14:tracePt t="3733" x="919163" y="4429125"/>
          <p14:tracePt t="3749" x="919163" y="4394200"/>
          <p14:tracePt t="3766" x="919163" y="4375150"/>
          <p14:tracePt t="3783" x="938213" y="4330700"/>
          <p14:tracePt t="3800" x="938213" y="4286250"/>
          <p14:tracePt t="3816" x="938213" y="4224338"/>
          <p14:tracePt t="3833" x="938213" y="4179888"/>
          <p14:tracePt t="3849" x="938213" y="4152900"/>
          <p14:tracePt t="3866" x="938213" y="4108450"/>
          <p14:tracePt t="3883" x="938213" y="4010025"/>
          <p14:tracePt t="3900" x="938213" y="3973513"/>
          <p14:tracePt t="3916" x="938213" y="3929063"/>
          <p14:tracePt t="3933" x="938213" y="3894138"/>
          <p14:tracePt t="3950" x="938213" y="3884613"/>
          <p14:tracePt t="3966" x="938213" y="3875088"/>
          <p14:tracePt t="3983" x="938213" y="3848100"/>
          <p14:tracePt t="4000" x="938213" y="3830638"/>
          <p14:tracePt t="4016" x="938213" y="3822700"/>
          <p14:tracePt t="4033" x="938213" y="3813175"/>
          <p14:tracePt t="4049" x="938213" y="3795713"/>
          <p14:tracePt t="4067" x="938213" y="3776663"/>
          <p14:tracePt t="4083" x="938213" y="3741738"/>
          <p14:tracePt t="4100" x="938213" y="3732213"/>
          <p14:tracePt t="4116" x="938213" y="3687763"/>
          <p14:tracePt t="4133" x="938213" y="3670300"/>
          <p14:tracePt t="4150" x="938213" y="3625850"/>
          <p14:tracePt t="4166" x="938213" y="3598863"/>
          <p14:tracePt t="4183" x="938213" y="3571875"/>
          <p14:tracePt t="4199" x="938213" y="3562350"/>
          <p14:tracePt t="4216" x="938213" y="3544888"/>
          <p14:tracePt t="4233" x="938213" y="3517900"/>
          <p14:tracePt t="4250" x="938213" y="3509963"/>
          <p14:tracePt t="4267" x="938213" y="3473450"/>
          <p14:tracePt t="4284" x="938213" y="3455988"/>
          <p14:tracePt t="4300" x="938213" y="3446463"/>
          <p14:tracePt t="4316" x="938213" y="3419475"/>
          <p14:tracePt t="4350" x="938213" y="3402013"/>
          <p14:tracePt t="4366" x="938213" y="3394075"/>
          <p14:tracePt t="4383" x="938213" y="3375025"/>
          <p14:tracePt t="4400" x="938213" y="3357563"/>
          <p14:tracePt t="4417" x="938213" y="3348038"/>
          <p14:tracePt t="4433" x="938213" y="3340100"/>
          <p14:tracePt t="4449" x="938213" y="3322638"/>
          <p14:tracePt t="4466" x="938213" y="3295650"/>
          <p14:tracePt t="4483" x="938213" y="3286125"/>
          <p14:tracePt t="4500" x="938213" y="3268663"/>
          <p14:tracePt t="4516" x="938213" y="3259138"/>
          <p14:tracePt t="4533" x="938213" y="3251200"/>
          <p14:tracePt t="4550" x="938213" y="3232150"/>
          <p14:tracePt t="4567" x="938213" y="3205163"/>
          <p14:tracePt t="4583" x="938213" y="3197225"/>
          <p14:tracePt t="4600" x="938213" y="3160713"/>
          <p14:tracePt t="4616" x="938213" y="3152775"/>
          <p14:tracePt t="4633" x="938213" y="3133725"/>
          <p14:tracePt t="4649" x="938213" y="3108325"/>
          <p14:tracePt t="4667" x="938213" y="3089275"/>
          <p14:tracePt t="4683" x="938213" y="3081338"/>
          <p14:tracePt t="4700" x="938213" y="3062288"/>
          <p14:tracePt t="4716" x="938213" y="3044825"/>
          <p14:tracePt t="4733" x="938213" y="3027363"/>
          <p14:tracePt t="4750" x="938213" y="3009900"/>
          <p14:tracePt t="4766" x="938213" y="2982913"/>
          <p14:tracePt t="4783" x="928688" y="2955925"/>
          <p14:tracePt t="4800" x="928688" y="2919413"/>
          <p14:tracePt t="4816" x="928688" y="2822575"/>
          <p14:tracePt t="4833" x="965200" y="2687638"/>
          <p14:tracePt t="4849" x="1027113" y="2554288"/>
          <p14:tracePt t="4867" x="1152525" y="2347913"/>
          <p14:tracePt t="4883" x="1285875" y="2197100"/>
          <p14:tracePt t="4900" x="1438275" y="2098675"/>
          <p14:tracePt t="4917" x="1643063" y="2017713"/>
          <p14:tracePt t="4933" x="1911350" y="1982788"/>
          <p14:tracePt t="4950" x="2366963" y="1938338"/>
          <p14:tracePt t="4966" x="2911475" y="1938338"/>
          <p14:tracePt t="4983" x="3500438" y="1938338"/>
          <p14:tracePt t="5000" x="4017963" y="1938338"/>
          <p14:tracePt t="5016" x="4402138" y="1901825"/>
          <p14:tracePt t="5033" x="4679950" y="1795463"/>
          <p14:tracePt t="5050" x="4705350" y="1768475"/>
          <p14:tracePt t="5291" x="4652963" y="1670050"/>
          <p14:tracePt t="5299" x="4581525" y="1562100"/>
          <p14:tracePt t="5307" x="4527550" y="1455738"/>
          <p14:tracePt t="5317" x="4456113" y="1330325"/>
          <p14:tracePt t="5334" x="4348163" y="1116013"/>
          <p14:tracePt t="5350" x="4197350" y="830263"/>
          <p14:tracePt t="5366" x="3965575" y="544513"/>
          <p14:tracePt t="5383" x="3589338" y="303213"/>
          <p14:tracePt t="5400" x="3133725" y="80963"/>
          <p14:tracePt t="5417" x="2786063" y="0"/>
          <p14:tracePt t="5433" x="2768600" y="0"/>
          <p14:tracePt t="5699" x="2732088" y="0"/>
          <p14:tracePt t="5707" x="2670175" y="0"/>
          <p14:tracePt t="5716" x="2633663" y="0"/>
          <p14:tracePt t="5733" x="2554288" y="0"/>
          <p14:tracePt t="5750" x="2509838" y="0"/>
          <p14:tracePt t="5811" x="2500313" y="0"/>
          <p14:tracePt t="5819" x="2482850" y="44450"/>
          <p14:tracePt t="5827" x="2465388" y="80963"/>
          <p14:tracePt t="5835" x="2455863" y="142875"/>
          <p14:tracePt t="5849" x="2438400" y="179388"/>
          <p14:tracePt t="5866" x="2438400" y="241300"/>
          <p14:tracePt t="5883" x="2438400" y="258763"/>
          <p14:tracePt t="5900" x="2438400" y="268288"/>
          <p14:tracePt t="5923" x="2465388" y="295275"/>
          <p14:tracePt t="5933" x="2473325" y="322263"/>
          <p14:tracePt t="5950" x="2473325" y="366713"/>
          <p14:tracePt t="5966" x="2473325" y="438150"/>
          <p14:tracePt t="5983" x="2473325" y="544513"/>
          <p14:tracePt t="5999" x="2428875" y="660400"/>
          <p14:tracePt t="6016" x="2347913" y="803275"/>
          <p14:tracePt t="6033" x="2214563" y="955675"/>
          <p14:tracePt t="6049" x="2044700" y="1071563"/>
          <p14:tracePt t="6067" x="1884363" y="1125538"/>
          <p14:tracePt t="6083" x="1758950" y="1125538"/>
          <p14:tracePt t="6100" x="1679575" y="1125538"/>
          <p14:tracePt t="6116" x="1536700" y="1098550"/>
          <p14:tracePt t="6133" x="1411288" y="1044575"/>
          <p14:tracePt t="6150" x="1366838" y="1017588"/>
          <p14:tracePt t="6166" x="1339850" y="1009650"/>
          <p14:tracePt t="6243" x="1330325" y="990600"/>
          <p14:tracePt t="6579" x="1303338" y="990600"/>
          <p14:tracePt t="6747" x="1295400" y="990600"/>
          <p14:tracePt t="6755" x="1285875" y="990600"/>
          <p14:tracePt t="6771" x="1276350" y="982663"/>
          <p14:tracePt t="6803" x="1268413" y="973138"/>
          <p14:tracePt t="6819" x="1258888" y="973138"/>
          <p14:tracePt t="7716" x="1231900" y="973138"/>
          <p14:tracePt t="9995" x="1204913" y="990600"/>
          <p14:tracePt t="10003" x="1196975" y="990600"/>
          <p14:tracePt t="10219" x="1187450" y="1000125"/>
          <p14:tracePt t="10235" x="1179513" y="1000125"/>
          <p14:tracePt t="11723" x="1169988" y="1009650"/>
          <p14:tracePt t="11779" x="1179513" y="1027113"/>
          <p14:tracePt t="11843" x="1187450" y="1027113"/>
          <p14:tracePt t="11907" x="1196975" y="1027113"/>
          <p14:tracePt t="11915" x="1231900" y="1027113"/>
          <p14:tracePt t="11923" x="1285875" y="1027113"/>
          <p14:tracePt t="11933" x="1401763" y="1027113"/>
          <p14:tracePt t="11949" x="1803400" y="1062038"/>
          <p14:tracePt t="11966" x="2419350" y="1125538"/>
          <p14:tracePt t="11983" x="2965450" y="1231900"/>
          <p14:tracePt t="11999" x="3429000" y="1339850"/>
          <p14:tracePt t="12016" x="3724275" y="1411288"/>
          <p14:tracePt t="12033" x="3946525" y="1482725"/>
          <p14:tracePt t="12049" x="4125913" y="1544638"/>
          <p14:tracePt t="12066" x="4411663" y="1598613"/>
          <p14:tracePt t="12084" x="5000625" y="1758950"/>
          <p14:tracePt t="12100" x="5411788" y="1874838"/>
          <p14:tracePt t="12116" x="5803900" y="1973263"/>
          <p14:tracePt t="12133" x="6081713" y="2062163"/>
          <p14:tracePt t="12149" x="6394450" y="2116138"/>
          <p14:tracePt t="12166" x="6919913" y="2179638"/>
          <p14:tracePt t="12183" x="7786688" y="2268538"/>
          <p14:tracePt t="12199" x="8483600" y="2286000"/>
          <p14:tracePt t="12217" x="8902700" y="2286000"/>
          <p14:tracePt t="12233" x="9082088" y="2286000"/>
          <p14:tracePt t="12249" x="9161463" y="2251075"/>
          <p14:tracePt t="12266" x="9224963" y="2224088"/>
          <p14:tracePt t="12283" x="9232900" y="2205038"/>
          <p14:tracePt t="12395" x="9251950" y="2197100"/>
          <p14:tracePt t="12403" x="9304338" y="2197100"/>
          <p14:tracePt t="12411" x="9375775" y="2179638"/>
          <p14:tracePt t="12419" x="9429750" y="2179638"/>
          <p14:tracePt t="12433" x="9474200" y="2152650"/>
          <p14:tracePt t="12449" x="9510713" y="2116138"/>
          <p14:tracePt t="12466" x="9537700" y="2009775"/>
          <p14:tracePt t="12483" x="9537700" y="1839913"/>
          <p14:tracePt t="12500" x="9590088" y="1625600"/>
          <p14:tracePt t="12516" x="9599613" y="1536700"/>
          <p14:tracePt t="12533" x="9609138" y="1473200"/>
          <p14:tracePt t="12549" x="9609138" y="1411288"/>
          <p14:tracePt t="12566" x="9609138" y="1347788"/>
          <p14:tracePt t="12583" x="9609138" y="1312863"/>
          <p14:tracePt t="12599" x="9609138" y="1268413"/>
          <p14:tracePt t="12616" x="9609138" y="1250950"/>
          <p14:tracePt t="12633" x="9599613" y="1204913"/>
          <p14:tracePt t="12650" x="9563100" y="1169988"/>
          <p14:tracePt t="12667" x="9474200" y="1116013"/>
          <p14:tracePt t="12683" x="9348788" y="1071563"/>
          <p14:tracePt t="12700" x="9215438" y="1009650"/>
          <p14:tracePt t="12716" x="9170988" y="1009650"/>
          <p14:tracePt t="12733" x="9126538" y="990600"/>
          <p14:tracePt t="12750" x="9082088" y="990600"/>
          <p14:tracePt t="12766" x="9045575" y="990600"/>
          <p14:tracePt t="12783" x="9018588" y="990600"/>
          <p14:tracePt t="12799" x="8991600" y="990600"/>
          <p14:tracePt t="12816" x="8947150" y="982663"/>
          <p14:tracePt t="12833" x="8902700" y="982663"/>
          <p14:tracePt t="12850" x="8858250" y="982663"/>
          <p14:tracePt t="12866" x="8796338" y="982663"/>
          <p14:tracePt t="12883" x="8653463" y="982663"/>
          <p14:tracePt t="12900" x="8582025" y="982663"/>
          <p14:tracePt t="12916" x="8501063" y="982663"/>
          <p14:tracePt t="12933" x="8456613" y="982663"/>
          <p14:tracePt t="12950" x="8439150" y="982663"/>
          <p14:tracePt t="12966" x="8412163" y="982663"/>
          <p14:tracePt t="12983" x="8394700" y="982663"/>
          <p14:tracePt t="13016" x="8367713" y="982663"/>
          <p14:tracePt t="13033" x="8348663" y="982663"/>
          <p14:tracePt t="13049" x="8304213" y="1000125"/>
          <p14:tracePt t="13066" x="8286750" y="1009650"/>
          <p14:tracePt t="13083" x="8224838" y="1017588"/>
          <p14:tracePt t="13100" x="8180388" y="1027113"/>
          <p14:tracePt t="13116" x="8170863" y="1027113"/>
          <p14:tracePt t="13133" x="8126413" y="1044575"/>
          <p14:tracePt t="13149" x="8089900" y="1054100"/>
          <p14:tracePt t="13166" x="8027988" y="1062038"/>
          <p14:tracePt t="13183" x="7939088" y="1081088"/>
          <p14:tracePt t="13199" x="7804150" y="1089025"/>
          <p14:tracePt t="13216" x="7715250" y="1116013"/>
          <p14:tracePt t="13233" x="7589838" y="1133475"/>
          <p14:tracePt t="13249" x="7510463" y="1133475"/>
          <p14:tracePt t="13266" x="7446963" y="1160463"/>
          <p14:tracePt t="13283" x="7394575" y="1196975"/>
          <p14:tracePt t="13300" x="7348538" y="1231900"/>
          <p14:tracePt t="13316" x="7331075" y="1250950"/>
          <p14:tracePt t="13333" x="7296150" y="1312863"/>
          <p14:tracePt t="13349" x="7277100" y="1330325"/>
          <p14:tracePt t="13366" x="7277100" y="1339850"/>
          <p14:tracePt t="13383" x="7277100" y="1347788"/>
          <p14:tracePt t="13416" x="7277100" y="1357313"/>
          <p14:tracePt t="13433" x="7259638" y="1393825"/>
          <p14:tracePt t="13449" x="7259638" y="1411288"/>
          <p14:tracePt t="13466" x="7259638" y="1455738"/>
          <p14:tracePt t="13483" x="7259638" y="1517650"/>
          <p14:tracePt t="13500" x="7259638" y="1527175"/>
          <p14:tracePt t="13516" x="7259638" y="1562100"/>
          <p14:tracePt t="13532" x="7259638" y="1581150"/>
          <p14:tracePt t="13549" x="7277100" y="1598613"/>
          <p14:tracePt t="13566" x="7286625" y="1616075"/>
          <p14:tracePt t="13583" x="7296150" y="1643063"/>
          <p14:tracePt t="13599" x="7304088" y="1679575"/>
          <p14:tracePt t="13616" x="7331075" y="1704975"/>
          <p14:tracePt t="13633" x="7348538" y="1724025"/>
          <p14:tracePt t="13650" x="7375525" y="1751013"/>
          <p14:tracePt t="13666" x="7394575" y="1768475"/>
          <p14:tracePt t="13683" x="7429500" y="1803400"/>
          <p14:tracePt t="13700" x="7439025" y="1812925"/>
          <p14:tracePt t="13716" x="7473950" y="1847850"/>
          <p14:tracePt t="13733" x="7491413" y="1866900"/>
          <p14:tracePt t="13749" x="7537450" y="1901825"/>
          <p14:tracePt t="13766" x="7589838" y="1919288"/>
          <p14:tracePt t="13782" x="7653338" y="1965325"/>
          <p14:tracePt t="13799" x="7705725" y="1982788"/>
          <p14:tracePt t="13816" x="7751763" y="1990725"/>
          <p14:tracePt t="13833" x="7813675" y="2036763"/>
          <p14:tracePt t="13849" x="7875588" y="2044700"/>
          <p14:tracePt t="13866" x="7939088" y="2062163"/>
          <p14:tracePt t="13883" x="8081963" y="2089150"/>
          <p14:tracePt t="13900" x="8215313" y="2098675"/>
          <p14:tracePt t="13917" x="8304213" y="2098675"/>
          <p14:tracePt t="13933" x="8394700" y="2098675"/>
          <p14:tracePt t="13949" x="8518525" y="2098675"/>
          <p14:tracePt t="13966" x="8643938" y="2098675"/>
          <p14:tracePt t="13983" x="8769350" y="2098675"/>
          <p14:tracePt t="13999" x="8875713" y="2098675"/>
          <p14:tracePt t="14016" x="8966200" y="2098675"/>
          <p14:tracePt t="14032" x="9028113" y="2098675"/>
          <p14:tracePt t="14049" x="9090025" y="2098675"/>
          <p14:tracePt t="14066" x="9144000" y="2098675"/>
          <p14:tracePt t="14083" x="9224963" y="2089150"/>
          <p14:tracePt t="14100" x="9251950" y="2071688"/>
          <p14:tracePt t="14116" x="9277350" y="2054225"/>
          <p14:tracePt t="14133" x="9286875" y="2017713"/>
          <p14:tracePt t="14149" x="9313863" y="1946275"/>
          <p14:tracePt t="14166" x="9313863" y="1911350"/>
          <p14:tracePt t="14182" x="9323388" y="1866900"/>
          <p14:tracePt t="14199" x="9331325" y="1822450"/>
          <p14:tracePt t="14216" x="9331325" y="1795463"/>
          <p14:tracePt t="14232" x="9331325" y="1741488"/>
          <p14:tracePt t="14249" x="9331325" y="1697038"/>
          <p14:tracePt t="14266" x="9331325" y="1643063"/>
          <p14:tracePt t="14283" x="9331325" y="1554163"/>
          <p14:tracePt t="14300" x="9331325" y="1465263"/>
          <p14:tracePt t="14316" x="9331325" y="1384300"/>
          <p14:tracePt t="14333" x="9331325" y="1312863"/>
          <p14:tracePt t="14349" x="9331325" y="1250950"/>
          <p14:tracePt t="14366" x="9331325" y="1187450"/>
          <p14:tracePt t="14382" x="9304338" y="1143000"/>
          <p14:tracePt t="14399" x="9251950" y="1089025"/>
          <p14:tracePt t="14416" x="9205913" y="1054100"/>
          <p14:tracePt t="14432" x="9109075" y="1009650"/>
          <p14:tracePt t="14449" x="9010650" y="990600"/>
          <p14:tracePt t="14466" x="8831263" y="928688"/>
          <p14:tracePt t="14483" x="8545513" y="839788"/>
          <p14:tracePt t="14500" x="8466138" y="830263"/>
          <p14:tracePt t="14516" x="8420100" y="812800"/>
          <p14:tracePt t="14533" x="8385175" y="812800"/>
          <p14:tracePt t="14549" x="8358188" y="812800"/>
          <p14:tracePt t="14566" x="8331200" y="812800"/>
          <p14:tracePt t="14582" x="8313738" y="830263"/>
          <p14:tracePt t="14616" x="8313738" y="839788"/>
          <p14:tracePt t="14891" x="8296275" y="847725"/>
          <p14:tracePt t="14923" x="8277225" y="847725"/>
          <p14:tracePt t="14939" x="8269288" y="847725"/>
          <p14:tracePt t="14955" x="8259763" y="847725"/>
          <p14:tracePt t="14963" x="8251825" y="847725"/>
          <p14:tracePt t="14987" x="8224838" y="847725"/>
          <p14:tracePt t="14995" x="8215313" y="847725"/>
          <p14:tracePt t="15003" x="8197850" y="857250"/>
          <p14:tracePt t="15027" x="8170863" y="857250"/>
          <p14:tracePt t="15035" x="8143875" y="884238"/>
          <p14:tracePt t="15051" x="8134350" y="884238"/>
          <p14:tracePt t="15066" x="8108950" y="893763"/>
          <p14:tracePt t="15082" x="8099425" y="893763"/>
          <p14:tracePt t="15116" x="8089900" y="901700"/>
          <p14:tracePt t="15155" x="8081963" y="901700"/>
          <p14:tracePt t="15163" x="8062913" y="919163"/>
          <p14:tracePt t="15171" x="8045450" y="928688"/>
          <p14:tracePt t="15182" x="8037513" y="938213"/>
          <p14:tracePt t="15199" x="8027988" y="946150"/>
          <p14:tracePt t="15216" x="8018463" y="955675"/>
          <p14:tracePt t="15233" x="8001000" y="973138"/>
          <p14:tracePt t="15251" x="7983538" y="990600"/>
          <p14:tracePt t="15267" x="7974013" y="1000125"/>
          <p14:tracePt t="15291" x="7974013" y="1017588"/>
          <p14:tracePt t="15300" x="7966075" y="1044575"/>
          <p14:tracePt t="15317" x="7966075" y="1062038"/>
          <p14:tracePt t="15333" x="7939088" y="1089025"/>
          <p14:tracePt t="15349" x="7929563" y="1116013"/>
          <p14:tracePt t="15366" x="7920038" y="1143000"/>
          <p14:tracePt t="15382" x="7912100" y="1152525"/>
          <p14:tracePt t="15399" x="7885113" y="1187450"/>
          <p14:tracePt t="15416" x="7885113" y="1204913"/>
          <p14:tracePt t="15432" x="7885113" y="1214438"/>
          <p14:tracePt t="15449" x="7875588" y="1250950"/>
          <p14:tracePt t="15466" x="7875588" y="1268413"/>
          <p14:tracePt t="15483" x="7875588" y="1312863"/>
          <p14:tracePt t="15500" x="7867650" y="1330325"/>
          <p14:tracePt t="15516" x="7867650" y="1357313"/>
          <p14:tracePt t="15533" x="7867650" y="1374775"/>
          <p14:tracePt t="15549" x="7867650" y="1384300"/>
          <p14:tracePt t="15566" x="7867650" y="1411288"/>
          <p14:tracePt t="15599" x="7867650" y="1419225"/>
          <p14:tracePt t="15616" x="7867650" y="1428750"/>
          <p14:tracePt t="15632" x="7867650" y="1438275"/>
          <p14:tracePt t="15649" x="7867650" y="1455738"/>
          <p14:tracePt t="15666" x="7867650" y="1465263"/>
          <p14:tracePt t="15682" x="7867650" y="1482725"/>
          <p14:tracePt t="15699" x="7867650" y="1490663"/>
          <p14:tracePt t="15716" x="7867650" y="1509713"/>
          <p14:tracePt t="15732" x="7867650" y="1527175"/>
          <p14:tracePt t="15749" x="7867650" y="1554163"/>
          <p14:tracePt t="15766" x="7902575" y="1589088"/>
          <p14:tracePt t="15799" x="7912100" y="1608138"/>
          <p14:tracePt t="15816" x="7939088" y="1643063"/>
          <p14:tracePt t="15832" x="7956550" y="1660525"/>
          <p14:tracePt t="15849" x="7956550" y="1670050"/>
          <p14:tracePt t="15866" x="7991475" y="1724025"/>
          <p14:tracePt t="15883" x="8027988" y="1751013"/>
          <p14:tracePt t="15899" x="8072438" y="1776413"/>
          <p14:tracePt t="15933" x="8126413" y="1803400"/>
          <p14:tracePt t="15949" x="8134350" y="1812925"/>
          <p14:tracePt t="15966" x="8143875" y="1822450"/>
          <p14:tracePt t="15983" x="8180388" y="1830388"/>
          <p14:tracePt t="15999" x="8205788" y="1857375"/>
          <p14:tracePt t="16016" x="8232775" y="1857375"/>
          <p14:tracePt t="16032" x="8259763" y="1866900"/>
          <p14:tracePt t="16049" x="8286750" y="1874838"/>
          <p14:tracePt t="16066" x="8296275" y="1874838"/>
          <p14:tracePt t="16083" x="8331200" y="1884363"/>
          <p14:tracePt t="16099" x="8348663" y="1884363"/>
          <p14:tracePt t="16116" x="8367713" y="1901825"/>
          <p14:tracePt t="16132" x="8385175" y="1901825"/>
          <p14:tracePt t="16166" x="8412163" y="1901825"/>
          <p14:tracePt t="16182" x="8429625" y="1901825"/>
          <p14:tracePt t="16199" x="8447088" y="1901825"/>
          <p14:tracePt t="16216" x="8483600" y="1919288"/>
          <p14:tracePt t="16232" x="8528050" y="1919288"/>
          <p14:tracePt t="16249" x="8545513" y="1919288"/>
          <p14:tracePt t="16266" x="8582025" y="1919288"/>
          <p14:tracePt t="16284" x="8609013" y="1919288"/>
          <p14:tracePt t="16300" x="8643938" y="1919288"/>
          <p14:tracePt t="16316" x="8661400" y="1919288"/>
          <p14:tracePt t="16332" x="8688388" y="1919288"/>
          <p14:tracePt t="16349" x="8697913" y="1919288"/>
          <p14:tracePt t="16366" x="8715375" y="1919288"/>
          <p14:tracePt t="16382" x="8742363" y="1919288"/>
          <p14:tracePt t="16416" x="8751888" y="1919288"/>
          <p14:tracePt t="16433" x="8759825" y="1919288"/>
          <p14:tracePt t="16449" x="8777288" y="1901825"/>
          <p14:tracePt t="16466" x="8786813" y="1901825"/>
          <p14:tracePt t="16483" x="8823325" y="1893888"/>
          <p14:tracePt t="16500" x="8840788" y="1884363"/>
          <p14:tracePt t="16516" x="8858250" y="1866900"/>
          <p14:tracePt t="16532" x="8875713" y="1847850"/>
          <p14:tracePt t="16549" x="8894763" y="1839913"/>
          <p14:tracePt t="16566" x="8902700" y="1830388"/>
          <p14:tracePt t="16582" x="8929688" y="1803400"/>
          <p14:tracePt t="16599" x="8966200" y="1776413"/>
          <p14:tracePt t="16616" x="8983663" y="1741488"/>
          <p14:tracePt t="16633" x="8991600" y="1697038"/>
          <p14:tracePt t="16649" x="9028113" y="1660525"/>
          <p14:tracePt t="16666" x="9037638" y="1616075"/>
          <p14:tracePt t="16683" x="9055100" y="1562100"/>
          <p14:tracePt t="16700" x="9055100" y="1517650"/>
          <p14:tracePt t="16716" x="9055100" y="1473200"/>
          <p14:tracePt t="16732" x="9055100" y="1428750"/>
          <p14:tracePt t="16749" x="9055100" y="1393825"/>
          <p14:tracePt t="16766" x="9055100" y="1339850"/>
          <p14:tracePt t="16782" x="9055100" y="1303338"/>
          <p14:tracePt t="16799" x="9055100" y="1285875"/>
          <p14:tracePt t="16816" x="9045575" y="1241425"/>
          <p14:tracePt t="16832" x="9010650" y="1196975"/>
          <p14:tracePt t="16849" x="8991600" y="1143000"/>
          <p14:tracePt t="16866" x="8912225" y="1108075"/>
          <p14:tracePt t="16883" x="8823325" y="1044575"/>
          <p14:tracePt t="16900" x="8751888" y="1027113"/>
          <p14:tracePt t="16916" x="8680450" y="1000125"/>
          <p14:tracePt t="16933" x="8616950" y="990600"/>
          <p14:tracePt t="16949" x="8528050" y="973138"/>
          <p14:tracePt t="16966" x="8501063" y="973138"/>
          <p14:tracePt t="16982" x="8456613" y="973138"/>
          <p14:tracePt t="16999" x="8439150" y="973138"/>
          <p14:tracePt t="17016" x="8412163" y="973138"/>
          <p14:tracePt t="17032" x="8385175" y="973138"/>
          <p14:tracePt t="17049" x="8340725" y="973138"/>
          <p14:tracePt t="17066" x="8286750" y="973138"/>
          <p14:tracePt t="17083" x="8224838" y="1009650"/>
          <p14:tracePt t="17100" x="8188325" y="1044575"/>
          <p14:tracePt t="17116" x="8180388" y="1054100"/>
          <p14:tracePt t="17132" x="8161338" y="1098550"/>
          <p14:tracePt t="17149" x="8161338" y="1108075"/>
          <p14:tracePt t="17166" x="8161338" y="1152525"/>
          <p14:tracePt t="17182" x="8153400" y="1179513"/>
          <p14:tracePt t="17199" x="8153400" y="1204913"/>
          <p14:tracePt t="17216" x="8153400" y="1250950"/>
          <p14:tracePt t="17232" x="8143875" y="1268413"/>
          <p14:tracePt t="17249" x="8143875" y="1303338"/>
          <p14:tracePt t="17266" x="8143875" y="1339850"/>
          <p14:tracePt t="17283" x="8143875" y="1366838"/>
          <p14:tracePt t="17299" x="8143875" y="1419225"/>
          <p14:tracePt t="17316" x="8143875" y="1500188"/>
          <p14:tracePt t="17333" x="8143875" y="1527175"/>
          <p14:tracePt t="17349" x="8180388" y="1589088"/>
          <p14:tracePt t="17366" x="8197850" y="1660525"/>
          <p14:tracePt t="17382" x="8251825" y="1704975"/>
          <p14:tracePt t="17399" x="8304213" y="1758950"/>
          <p14:tracePt t="17416" x="8313738" y="1768475"/>
          <p14:tracePt t="17432" x="8331200" y="1776413"/>
          <p14:tracePt t="17449" x="8340725" y="1785938"/>
          <p14:tracePt t="17466" x="8375650" y="1785938"/>
          <p14:tracePt t="17483" x="8420100" y="1803400"/>
          <p14:tracePt t="17499" x="8518525" y="1812925"/>
          <p14:tracePt t="17516" x="8582025" y="1812925"/>
          <p14:tracePt t="17532" x="8609013" y="1812925"/>
          <p14:tracePt t="17549" x="8643938" y="1812925"/>
          <p14:tracePt t="17566" x="8688388" y="1812925"/>
          <p14:tracePt t="17582" x="8732838" y="1812925"/>
          <p14:tracePt t="17599" x="8769350" y="1812925"/>
          <p14:tracePt t="17616" x="8813800" y="1812925"/>
          <p14:tracePt t="17632" x="8823325" y="1803400"/>
          <p14:tracePt t="17666" x="8831263" y="1803400"/>
          <p14:tracePt t="17683" x="8848725" y="1785938"/>
          <p14:tracePt t="17700" x="8875713" y="1776413"/>
          <p14:tracePt t="17716" x="8902700" y="1751013"/>
          <p14:tracePt t="17732" x="8939213" y="1714500"/>
          <p14:tracePt t="17749" x="8947150" y="1679575"/>
          <p14:tracePt t="17766" x="8974138" y="1643063"/>
          <p14:tracePt t="17782" x="8983663" y="1625600"/>
          <p14:tracePt t="17799" x="8983663" y="1589088"/>
          <p14:tracePt t="17816" x="8991600" y="1581150"/>
          <p14:tracePt t="17850" x="8991600" y="1536700"/>
          <p14:tracePt t="17866" x="8991600" y="1509713"/>
          <p14:tracePt t="17883" x="8991600" y="1419225"/>
          <p14:tracePt t="17899" x="8991600" y="1357313"/>
          <p14:tracePt t="17916" x="8991600" y="1312863"/>
          <p14:tracePt t="17932" x="8991600" y="1276350"/>
          <p14:tracePt t="17950" x="8983663" y="1250950"/>
          <p14:tracePt t="17966" x="8983663" y="1231900"/>
          <p14:tracePt t="17982" x="8974138" y="1196975"/>
          <p14:tracePt t="17999" x="8956675" y="1187450"/>
          <p14:tracePt t="18016" x="8929688" y="1152525"/>
          <p14:tracePt t="18032" x="8867775" y="1116013"/>
          <p14:tracePt t="18049" x="8804275" y="1098550"/>
          <p14:tracePt t="18066" x="8742363" y="1062038"/>
          <p14:tracePt t="18083" x="8661400" y="1054100"/>
          <p14:tracePt t="18100" x="8545513" y="1036638"/>
          <p14:tracePt t="18116" x="8483600" y="1036638"/>
          <p14:tracePt t="18132" x="8420100" y="1036638"/>
          <p14:tracePt t="18149" x="8375650" y="1054100"/>
          <p14:tracePt t="18166" x="8340725" y="1071563"/>
          <p14:tracePt t="18182" x="8277225" y="1108075"/>
          <p14:tracePt t="18199" x="8251825" y="1143000"/>
          <p14:tracePt t="18216" x="8224838" y="1179513"/>
          <p14:tracePt t="18232" x="8215313" y="1204913"/>
          <p14:tracePt t="18249" x="8197850" y="1241425"/>
          <p14:tracePt t="18266" x="8180388" y="1285875"/>
          <p14:tracePt t="18282" x="8170863" y="1322388"/>
          <p14:tracePt t="18299" x="8170863" y="1330325"/>
          <p14:tracePt t="18316" x="8170863" y="1339850"/>
          <p14:tracePt t="18332" x="8170863" y="1347788"/>
          <p14:tracePt t="18349" x="8170863" y="1384300"/>
          <p14:tracePt t="18366" x="8170863" y="1401763"/>
          <p14:tracePt t="18382" x="8170863" y="1438275"/>
          <p14:tracePt t="18399" x="8170863" y="1455738"/>
          <p14:tracePt t="18416" x="8170863" y="1490663"/>
          <p14:tracePt t="18432" x="8170863" y="1509713"/>
          <p14:tracePt t="18449" x="8170863" y="1536700"/>
          <p14:tracePt t="18466" x="8170863" y="1562100"/>
          <p14:tracePt t="18482" x="8188325" y="1608138"/>
          <p14:tracePt t="18499" x="8224838" y="1679575"/>
          <p14:tracePt t="18516" x="8286750" y="1741488"/>
          <p14:tracePt t="18532" x="8323263" y="1776413"/>
          <p14:tracePt t="18549" x="8367713" y="1830388"/>
          <p14:tracePt t="18565" x="8402638" y="1866900"/>
          <p14:tracePt t="18582" x="8429625" y="1874838"/>
          <p14:tracePt t="18599" x="8456613" y="1884363"/>
          <p14:tracePt t="18616" x="8466138" y="1901825"/>
          <p14:tracePt t="18632" x="8491538" y="1901825"/>
          <p14:tracePt t="18649" x="8537575" y="1901825"/>
          <p14:tracePt t="18666" x="8616950" y="1901825"/>
          <p14:tracePt t="18683" x="8670925" y="1901825"/>
          <p14:tracePt t="18700" x="8715375" y="1901825"/>
          <p14:tracePt t="18716" x="8724900" y="1901825"/>
          <p14:tracePt t="18732" x="8759825" y="1901825"/>
          <p14:tracePt t="18749" x="8769350" y="1901825"/>
          <p14:tracePt t="18766" x="8831263" y="1884363"/>
          <p14:tracePt t="18782" x="8867775" y="1857375"/>
          <p14:tracePt t="18799" x="8912225" y="1839913"/>
          <p14:tracePt t="18816" x="8947150" y="1812925"/>
          <p14:tracePt t="18832" x="8983663" y="1785938"/>
          <p14:tracePt t="18849" x="9018588" y="1776413"/>
          <p14:tracePt t="18866" x="9028113" y="1768475"/>
          <p14:tracePt t="18883" x="9063038" y="1741488"/>
          <p14:tracePt t="18899" x="9090025" y="1643063"/>
          <p14:tracePt t="18916" x="9099550" y="1554163"/>
          <p14:tracePt t="18933" x="9099550" y="1490663"/>
          <p14:tracePt t="18949" x="9099550" y="1411288"/>
          <p14:tracePt t="18966" x="9099550" y="1357313"/>
          <p14:tracePt t="18982" x="9099550" y="1312863"/>
          <p14:tracePt t="18999" x="9099550" y="1276350"/>
          <p14:tracePt t="19015" x="9099550" y="1231900"/>
          <p14:tracePt t="19032" x="9045575" y="1196975"/>
          <p14:tracePt t="19049" x="9018588" y="1187450"/>
          <p14:tracePt t="19066" x="9001125" y="1169988"/>
          <p14:tracePt t="19083" x="8920163" y="1160463"/>
          <p14:tracePt t="19100" x="8885238" y="1152525"/>
          <p14:tracePt t="19116" x="8840788" y="1152525"/>
          <p14:tracePt t="19132" x="8777288" y="1125538"/>
          <p14:tracePt t="19150" x="8759825" y="1125538"/>
          <p14:tracePt t="19166" x="8705850" y="1125538"/>
          <p14:tracePt t="19182" x="8661400" y="1125538"/>
          <p14:tracePt t="19199" x="8609013" y="1125538"/>
          <p14:tracePt t="19216" x="8545513" y="1125538"/>
          <p14:tracePt t="19232" x="8466138" y="1125538"/>
          <p14:tracePt t="19249" x="8412163" y="1125538"/>
          <p14:tracePt t="19266" x="8348663" y="1143000"/>
          <p14:tracePt t="19283" x="8323263" y="1143000"/>
          <p14:tracePt t="19299" x="8296275" y="1169988"/>
          <p14:tracePt t="19316" x="8259763" y="1204913"/>
          <p14:tracePt t="19332" x="8242300" y="1241425"/>
          <p14:tracePt t="19349" x="8232775" y="1268413"/>
          <p14:tracePt t="19366" x="8232775" y="1295400"/>
          <p14:tracePt t="19382" x="8224838" y="1322388"/>
          <p14:tracePt t="19399" x="8224838" y="1347788"/>
          <p14:tracePt t="19416" x="8197850" y="1374775"/>
          <p14:tracePt t="19432" x="8197850" y="1401763"/>
          <p14:tracePt t="19449" x="8188325" y="1428750"/>
          <p14:tracePt t="19451" x="8188325" y="1446213"/>
          <p14:tracePt t="19466" x="8188325" y="1465263"/>
          <p14:tracePt t="19483" x="8188325" y="1527175"/>
          <p14:tracePt t="19499" x="8188325" y="1608138"/>
          <p14:tracePt t="19516" x="8188325" y="1643063"/>
          <p14:tracePt t="19532" x="8197850" y="1687513"/>
          <p14:tracePt t="19549" x="8215313" y="1697038"/>
          <p14:tracePt t="19565" x="8251825" y="1741488"/>
          <p14:tracePt t="19582" x="8269288" y="1768475"/>
          <p14:tracePt t="19599" x="8286750" y="1795463"/>
          <p14:tracePt t="19616" x="8313738" y="1822450"/>
          <p14:tracePt t="19632" x="8331200" y="1847850"/>
          <p14:tracePt t="19650" x="8358188" y="1874838"/>
          <p14:tracePt t="19665" x="8385175" y="1901825"/>
          <p14:tracePt t="19683" x="8429625" y="1919288"/>
          <p14:tracePt t="19700" x="8466138" y="1919288"/>
          <p14:tracePt t="19716" x="8510588" y="1919288"/>
          <p14:tracePt t="19732" x="8537575" y="1919288"/>
          <p14:tracePt t="19749" x="8626475" y="1919288"/>
          <p14:tracePt t="19766" x="8688388" y="1919288"/>
          <p14:tracePt t="19782" x="8715375" y="1919288"/>
          <p14:tracePt t="19799" x="8759825" y="1919288"/>
          <p14:tracePt t="19816" x="8777288" y="1919288"/>
          <p14:tracePt t="19832" x="8796338" y="1919288"/>
          <p14:tracePt t="19849" x="8804275" y="1919288"/>
          <p14:tracePt t="19865" x="8823325" y="1901825"/>
          <p14:tracePt t="19883" x="8885238" y="1847850"/>
          <p14:tracePt t="19899" x="8920163" y="1812925"/>
          <p14:tracePt t="19916" x="8929688" y="1776413"/>
          <p14:tracePt t="19932" x="8939213" y="1731963"/>
          <p14:tracePt t="19949" x="8956675" y="1687513"/>
          <p14:tracePt t="19966" x="8974138" y="1643063"/>
          <p14:tracePt t="19982" x="8983663" y="1616075"/>
          <p14:tracePt t="19999" x="9010650" y="1589088"/>
          <p14:tracePt t="20015" x="9037638" y="1536700"/>
          <p14:tracePt t="20032" x="9045575" y="1490663"/>
          <p14:tracePt t="20049" x="9055100" y="1428750"/>
          <p14:tracePt t="20066" x="9055100" y="1357313"/>
          <p14:tracePt t="20083" x="9055100" y="1312863"/>
          <p14:tracePt t="20099" x="9055100" y="1250950"/>
          <p14:tracePt t="20116" x="9055100" y="1204913"/>
          <p14:tracePt t="20132" x="9018588" y="1152525"/>
          <p14:tracePt t="20149" x="8956675" y="1116013"/>
          <p14:tracePt t="20165" x="8894763" y="1071563"/>
          <p14:tracePt t="20182" x="8831263" y="1062038"/>
          <p14:tracePt t="20199" x="8751888" y="1027113"/>
          <p14:tracePt t="20216" x="8705850" y="1009650"/>
          <p14:tracePt t="20232" x="8653463" y="1000125"/>
          <p14:tracePt t="20249" x="8626475" y="1000125"/>
          <p14:tracePt t="20266" x="8599488" y="1000125"/>
          <p14:tracePt t="20283" x="8572500" y="1000125"/>
          <p14:tracePt t="20299" x="8474075" y="1000125"/>
          <p14:tracePt t="20316" x="8375650" y="1044575"/>
          <p14:tracePt t="20332" x="8296275" y="1116013"/>
          <p14:tracePt t="20349" x="8224838" y="1169988"/>
          <p14:tracePt t="20366" x="8205788" y="1187450"/>
          <p14:tracePt t="20382" x="8188325" y="1214438"/>
          <p14:tracePt t="20399" x="8170863" y="1258888"/>
          <p14:tracePt t="20416" x="8161338" y="1322388"/>
          <p14:tracePt t="20432" x="8161338" y="1366838"/>
          <p14:tracePt t="20449" x="8161338" y="1401763"/>
          <p14:tracePt t="20466" x="8161338" y="1455738"/>
          <p14:tracePt t="20483" x="8161338" y="1554163"/>
          <p14:tracePt t="20499" x="8161338" y="1598613"/>
          <p14:tracePt t="20516" x="8161338" y="1660525"/>
          <p14:tracePt t="20532" x="8170863" y="1714500"/>
          <p14:tracePt t="20549" x="8188325" y="1741488"/>
          <p14:tracePt t="20566" x="8205788" y="1768475"/>
          <p14:tracePt t="20583" x="8242300" y="1795463"/>
          <p14:tracePt t="20599" x="8277225" y="1822450"/>
          <p14:tracePt t="20615" x="8323263" y="1839913"/>
          <p14:tracePt t="20632" x="8340725" y="1857375"/>
          <p14:tracePt t="20649" x="8375650" y="1866900"/>
          <p14:tracePt t="20665" x="8402638" y="1866900"/>
          <p14:tracePt t="20683" x="8518525" y="1874838"/>
          <p14:tracePt t="20699" x="8582025" y="1901825"/>
          <p14:tracePt t="20716" x="8616950" y="1901825"/>
          <p14:tracePt t="20732" x="8634413" y="1901825"/>
          <p14:tracePt t="20749" x="8653463" y="1901825"/>
          <p14:tracePt t="20765" x="8680450" y="1901825"/>
          <p14:tracePt t="20782" x="8724900" y="1901825"/>
          <p14:tracePt t="20799" x="8742363" y="1901825"/>
          <p14:tracePt t="20816" x="8777288" y="1901825"/>
          <p14:tracePt t="20832" x="8796338" y="1901825"/>
          <p14:tracePt t="20849" x="8831263" y="1901825"/>
          <p14:tracePt t="20865" x="8848725" y="1893888"/>
          <p14:tracePt t="20883" x="8858250" y="1874838"/>
          <p14:tracePt t="20900" x="8894763" y="1847850"/>
          <p14:tracePt t="20939" x="8902700" y="1839913"/>
          <p14:tracePt t="21011" x="8912225" y="1822450"/>
          <p14:tracePt t="21187" x="8920163" y="1812925"/>
          <p14:tracePt t="21227" x="8920163" y="1803400"/>
          <p14:tracePt t="21235" x="8920163" y="1795463"/>
          <p14:tracePt t="21251" x="8947150" y="1768475"/>
          <p14:tracePt t="21259" x="8947150" y="1758950"/>
          <p14:tracePt t="21275" x="8956675" y="1741488"/>
          <p14:tracePt t="21291" x="8956675" y="1731963"/>
          <p14:tracePt t="21300" x="8966200" y="1704975"/>
          <p14:tracePt t="21316" x="8983663" y="1687513"/>
          <p14:tracePt t="21333" x="8983663" y="1679575"/>
          <p14:tracePt t="21349" x="8983663" y="1643063"/>
          <p14:tracePt t="21365" x="8983663" y="1598613"/>
          <p14:tracePt t="21382" x="8983663" y="1536700"/>
          <p14:tracePt t="21399" x="8983663" y="1482725"/>
          <p14:tracePt t="21415" x="8974138" y="1446213"/>
          <p14:tracePt t="21432" x="8974138" y="1393825"/>
          <p14:tracePt t="21449" x="8956675" y="1366838"/>
          <p14:tracePt t="21465" x="8956675" y="1357313"/>
          <p14:tracePt t="21483" x="8956675" y="1347788"/>
          <p14:tracePt t="21500" x="8947150" y="1312863"/>
          <p14:tracePt t="21516" x="8939213" y="1295400"/>
          <p14:tracePt t="21533" x="8929688" y="1258888"/>
          <p14:tracePt t="21549" x="8885238" y="1214438"/>
          <p14:tracePt t="21565" x="8875713" y="1187450"/>
          <p14:tracePt t="21582" x="8867775" y="1179513"/>
          <p14:tracePt t="21599" x="8858250" y="1179513"/>
          <p14:tracePt t="21615" x="8840788" y="1179513"/>
          <p14:tracePt t="21632" x="8796338" y="1179513"/>
          <p14:tracePt t="21649" x="8732838" y="1179513"/>
          <p14:tracePt t="21665" x="8688388" y="1169988"/>
          <p14:tracePt t="21682" x="8661400" y="1160463"/>
          <p14:tracePt t="21699" x="8653463" y="1160463"/>
          <p14:tracePt t="21716" x="8626475" y="1160463"/>
          <p14:tracePt t="21732" x="8599488" y="1160463"/>
          <p14:tracePt t="21749" x="8555038" y="1160463"/>
          <p14:tracePt t="21766" x="8501063" y="1160463"/>
          <p14:tracePt t="21782" x="8439150" y="1160463"/>
          <p14:tracePt t="21799" x="8394700" y="1160463"/>
          <p14:tracePt t="21815" x="8348663" y="1160463"/>
          <p14:tracePt t="21832" x="8331200" y="1160463"/>
          <p14:tracePt t="21849" x="8323263" y="1160463"/>
          <p14:tracePt t="21865" x="8296275" y="1160463"/>
          <p14:tracePt t="21883" x="8286750" y="1160463"/>
          <p14:tracePt t="21900" x="8224838" y="1196975"/>
          <p14:tracePt t="21916" x="8205788" y="1214438"/>
          <p14:tracePt t="21932" x="8170863" y="1276350"/>
          <p14:tracePt t="21949" x="8161338" y="1312863"/>
          <p14:tracePt t="21966" x="8143875" y="1374775"/>
          <p14:tracePt t="21982" x="8134350" y="1438275"/>
          <p14:tracePt t="21999" x="8134350" y="1465263"/>
          <p14:tracePt t="22016" x="8134350" y="1473200"/>
          <p14:tracePt t="22032" x="8134350" y="1490663"/>
          <p14:tracePt t="22049" x="8134350" y="1517650"/>
          <p14:tracePt t="22066" x="8134350" y="1536700"/>
          <p14:tracePt t="22082" x="8134350" y="1581150"/>
          <p14:tracePt t="22099" x="8161338" y="1660525"/>
          <p14:tracePt t="22116" x="8197850" y="1704975"/>
          <p14:tracePt t="22132" x="8224838" y="1741488"/>
          <p14:tracePt t="22149" x="8242300" y="1768475"/>
          <p14:tracePt t="22166" x="8251825" y="1785938"/>
          <p14:tracePt t="22182" x="8259763" y="1795463"/>
          <p14:tracePt t="22199" x="8269288" y="1803400"/>
          <p14:tracePt t="22215" x="8296275" y="1822450"/>
          <p14:tracePt t="22232" x="8313738" y="1822450"/>
          <p14:tracePt t="22249" x="8348663" y="1830388"/>
          <p14:tracePt t="22265" x="8385175" y="1847850"/>
          <p14:tracePt t="22283" x="8394700" y="1847850"/>
          <p14:tracePt t="22299" x="8402638" y="1847850"/>
          <p14:tracePt t="22316" x="8429625" y="1847850"/>
          <p14:tracePt t="22332" x="8439150" y="1847850"/>
          <p14:tracePt t="22349" x="8456613" y="1847850"/>
          <p14:tracePt t="22365" x="8474075" y="1847850"/>
          <p14:tracePt t="22382" x="8491538" y="1847850"/>
          <p14:tracePt t="22399" x="8528050" y="1847850"/>
          <p14:tracePt t="22415" x="8555038" y="1847850"/>
          <p14:tracePt t="22432" x="8589963" y="1847850"/>
          <p14:tracePt t="22449" x="8599488" y="1847850"/>
          <p14:tracePt t="22465" x="8609013" y="1847850"/>
          <p14:tracePt t="22482" x="8626475" y="1847850"/>
          <p14:tracePt t="22499" x="8653463" y="1830388"/>
          <p14:tracePt t="22515" x="8661400" y="1822450"/>
          <p14:tracePt t="22532" x="8688388" y="1822450"/>
          <p14:tracePt t="22549" x="8697913" y="1812925"/>
          <p14:tracePt t="22582" x="8715375" y="1812925"/>
          <p14:tracePt t="22599" x="8751888" y="1803400"/>
          <p14:tracePt t="22616" x="8769350" y="1795463"/>
          <p14:tracePt t="22632" x="8804275" y="1758950"/>
          <p14:tracePt t="22649" x="8831263" y="1741488"/>
          <p14:tracePt t="22666" x="8858250" y="1714500"/>
          <p14:tracePt t="22682" x="8885238" y="1687513"/>
          <p14:tracePt t="22699" x="8894763" y="1633538"/>
          <p14:tracePt t="22716" x="8929688" y="1571625"/>
          <p14:tracePt t="22732" x="8947150" y="1509713"/>
          <p14:tracePt t="22749" x="8956675" y="1446213"/>
          <p14:tracePt t="22765" x="8956675" y="1401763"/>
          <p14:tracePt t="22782" x="8956675" y="1347788"/>
          <p14:tracePt t="22799" x="8956675" y="1330325"/>
          <p14:tracePt t="22815" x="8956675" y="1285875"/>
          <p14:tracePt t="22832" x="8956675" y="1250950"/>
          <p14:tracePt t="22849" x="8929688" y="1223963"/>
          <p14:tracePt t="22866" x="8912225" y="1187450"/>
          <p14:tracePt t="22882" x="8885238" y="1152525"/>
          <p14:tracePt t="22900" x="8813800" y="1116013"/>
          <p14:tracePt t="22916" x="8769350" y="1089025"/>
          <p14:tracePt t="22932" x="8715375" y="1054100"/>
          <p14:tracePt t="22949" x="8688388" y="1044575"/>
          <p14:tracePt t="22966" x="8643938" y="1036638"/>
          <p14:tracePt t="22999" x="8616950" y="1036638"/>
          <p14:tracePt t="23015" x="8589963" y="1036638"/>
          <p14:tracePt t="23032" x="8528050" y="1036638"/>
          <p14:tracePt t="23049" x="8474075" y="1036638"/>
          <p14:tracePt t="23065" x="8394700" y="1036638"/>
          <p14:tracePt t="23083" x="8331200" y="1036638"/>
          <p14:tracePt t="23100" x="8277225" y="1036638"/>
          <p14:tracePt t="23116" x="8215313" y="1044575"/>
          <p14:tracePt t="23132" x="8197850" y="1071563"/>
          <p14:tracePt t="23149" x="8170863" y="1089025"/>
          <p14:tracePt t="23165" x="8161338" y="1116013"/>
          <p14:tracePt t="23182" x="8153400" y="1133475"/>
          <p14:tracePt t="23199" x="8116888" y="1179513"/>
          <p14:tracePt t="23216" x="8108950" y="1187450"/>
          <p14:tracePt t="23232" x="8089900" y="1231900"/>
          <p14:tracePt t="23249" x="8081963" y="1268413"/>
          <p14:tracePt t="23265" x="8072438" y="1303338"/>
          <p14:tracePt t="23282" x="8062913" y="1330325"/>
          <p14:tracePt t="23300" x="8062913" y="1374775"/>
          <p14:tracePt t="23316" x="8062913" y="1393825"/>
          <p14:tracePt t="23333" x="8062913" y="1428750"/>
          <p14:tracePt t="23349" x="8062913" y="1465263"/>
          <p14:tracePt t="23365" x="8062913" y="1490663"/>
          <p14:tracePt t="23382" x="8062913" y="1527175"/>
          <p14:tracePt t="23399" x="8072438" y="1571625"/>
          <p14:tracePt t="23416" x="8072438" y="1598613"/>
          <p14:tracePt t="23432" x="8089900" y="1633538"/>
          <p14:tracePt t="23449" x="8126413" y="1687513"/>
          <p14:tracePt t="23465" x="8134350" y="1697038"/>
          <p14:tracePt t="23482" x="8153400" y="1741488"/>
          <p14:tracePt t="23499" x="8180388" y="1758950"/>
          <p14:tracePt t="23516" x="8224838" y="1812925"/>
          <p14:tracePt t="23533" x="8259763" y="1839913"/>
          <p14:tracePt t="23549" x="8304213" y="1884363"/>
          <p14:tracePt t="23565" x="8375650" y="1919288"/>
          <p14:tracePt t="23582" x="8420100" y="1928813"/>
          <p14:tracePt t="23599" x="8466138" y="1938338"/>
          <p14:tracePt t="23615" x="8483600" y="1938338"/>
          <p14:tracePt t="23632" x="8528050" y="1938338"/>
          <p14:tracePt t="23649" x="8572500" y="1938338"/>
          <p14:tracePt t="23665" x="8609013" y="1965325"/>
          <p14:tracePt t="23682" x="8634413" y="1965325"/>
          <p14:tracePt t="23699" x="8680450" y="1973263"/>
          <p14:tracePt t="23715" x="8688388" y="1973263"/>
          <p14:tracePt t="23732" x="8724900" y="1973263"/>
          <p14:tracePt t="23749" x="8742363" y="1973263"/>
          <p14:tracePt t="23765" x="8777288" y="1973263"/>
          <p14:tracePt t="23782" x="8796338" y="1973263"/>
          <p14:tracePt t="23799" x="8804275" y="1973263"/>
          <p14:tracePt t="23815" x="8848725" y="1965325"/>
          <p14:tracePt t="23832" x="8894763" y="1938338"/>
          <p14:tracePt t="23849" x="8902700" y="1928813"/>
          <p14:tracePt t="23866" x="8929688" y="1911350"/>
          <p14:tracePt t="23882" x="8947150" y="1893888"/>
          <p14:tracePt t="23899" x="8966200" y="1839913"/>
          <p14:tracePt t="23916" x="8983663" y="1812925"/>
          <p14:tracePt t="23933" x="9001125" y="1758950"/>
          <p14:tracePt t="23949" x="9018588" y="1731963"/>
          <p14:tracePt t="23966" x="9028113" y="1652588"/>
          <p14:tracePt t="23982" x="9045575" y="1608138"/>
          <p14:tracePt t="23999" x="9045575" y="1562100"/>
          <p14:tracePt t="24015" x="9045575" y="1517650"/>
          <p14:tracePt t="24032" x="9045575" y="1473200"/>
          <p14:tracePt t="24049" x="9045575" y="1411288"/>
          <p14:tracePt t="24066" x="9045575" y="1374775"/>
          <p14:tracePt t="24082" x="9045575" y="1339850"/>
          <p14:tracePt t="24099" x="9028113" y="1285875"/>
          <p14:tracePt t="24116" x="8991600" y="1250950"/>
          <p14:tracePt t="24132" x="8956675" y="1214438"/>
          <p14:tracePt t="24149" x="8929688" y="1196975"/>
          <p14:tracePt t="24166" x="8875713" y="1152525"/>
          <p14:tracePt t="24182" x="8804275" y="1133475"/>
          <p14:tracePt t="24199" x="8732838" y="1108075"/>
          <p14:tracePt t="24215" x="8688388" y="1081088"/>
          <p14:tracePt t="24232" x="8643938" y="1071563"/>
          <p14:tracePt t="24249" x="8599488" y="1071563"/>
          <p14:tracePt t="24265" x="8562975" y="1054100"/>
          <p14:tracePt t="24282" x="8537575" y="1054100"/>
          <p14:tracePt t="24299" x="8456613" y="1054100"/>
          <p14:tracePt t="24316" x="8412163" y="1054100"/>
          <p14:tracePt t="24332" x="8367713" y="1054100"/>
          <p14:tracePt t="24349" x="8304213" y="1062038"/>
          <p14:tracePt t="24365" x="8286750" y="1071563"/>
          <p14:tracePt t="24382" x="8277225" y="1081088"/>
          <p14:tracePt t="24399" x="8251825" y="1108075"/>
          <p14:tracePt t="24415" x="8242300" y="1116013"/>
          <p14:tracePt t="24432" x="8224838" y="1152525"/>
          <p14:tracePt t="24449" x="8197850" y="1196975"/>
          <p14:tracePt t="24451" x="8197850" y="1204913"/>
          <p14:tracePt t="24465" x="8188325" y="1214438"/>
          <p14:tracePt t="24482" x="8170863" y="1258888"/>
          <p14:tracePt t="24499" x="8161338" y="1303338"/>
          <p14:tracePt t="24516" x="8161338" y="1339850"/>
          <p14:tracePt t="24532" x="8161338" y="1393825"/>
          <p14:tracePt t="24549" x="8161338" y="1438275"/>
          <p14:tracePt t="24566" x="8161338" y="1473200"/>
          <p14:tracePt t="24582" x="8161338" y="1490663"/>
          <p14:tracePt t="24599" x="8161338" y="1500188"/>
          <p14:tracePt t="24615" x="8161338" y="1536700"/>
          <p14:tracePt t="24632" x="8161338" y="1544638"/>
          <p14:tracePt t="24649" x="8161338" y="1571625"/>
          <p14:tracePt t="24665" x="8188325" y="1608138"/>
          <p14:tracePt t="24682" x="8197850" y="1633538"/>
          <p14:tracePt t="24699" x="8224838" y="1660525"/>
          <p14:tracePt t="24715" x="8242300" y="1687513"/>
          <p14:tracePt t="24732" x="8259763" y="1704975"/>
          <p14:tracePt t="24749" x="8277225" y="1714500"/>
          <p14:tracePt t="24765" x="8286750" y="1724025"/>
          <p14:tracePt t="24799" x="8304213" y="1751013"/>
          <p14:tracePt t="24815" x="8340725" y="1758950"/>
          <p14:tracePt t="24832" x="8375650" y="1768475"/>
          <p14:tracePt t="24849" x="8402638" y="1785938"/>
          <p14:tracePt t="24865" x="8447088" y="1785938"/>
          <p14:tracePt t="24882" x="8501063" y="1803400"/>
          <p14:tracePt t="24899" x="8545513" y="1803400"/>
          <p14:tracePt t="24916" x="8589963" y="1803400"/>
          <p14:tracePt t="24932" x="8616950" y="1822450"/>
          <p14:tracePt t="24949" x="8653463" y="1822450"/>
          <p14:tracePt t="24965" x="8697913" y="1822450"/>
          <p14:tracePt t="24982" x="8742363" y="1830388"/>
          <p14:tracePt t="24999" x="8786813" y="1830388"/>
          <p14:tracePt t="25015" x="8840788" y="1847850"/>
          <p14:tracePt t="25032" x="8885238" y="1847850"/>
          <p14:tracePt t="25049" x="8929688" y="1847850"/>
          <p14:tracePt t="25065" x="8974138" y="1847850"/>
          <p14:tracePt t="25082" x="8983663" y="1847850"/>
          <p14:tracePt t="25099" x="9028113" y="1839913"/>
          <p14:tracePt t="25116" x="9045575" y="1822450"/>
          <p14:tracePt t="25132" x="9055100" y="1812925"/>
          <p14:tracePt t="25149" x="9055100" y="1776413"/>
          <p14:tracePt t="25165" x="9082088" y="1741488"/>
          <p14:tracePt t="25182" x="9090025" y="1724025"/>
          <p14:tracePt t="25199" x="9109075" y="1660525"/>
          <p14:tracePt t="25215" x="9109075" y="1633538"/>
          <p14:tracePt t="25232" x="9117013" y="1571625"/>
          <p14:tracePt t="25249" x="9117013" y="1509713"/>
          <p14:tracePt t="25265" x="9117013" y="1455738"/>
          <p14:tracePt t="25282" x="9117013" y="1411288"/>
          <p14:tracePt t="25299" x="9082088" y="1357313"/>
          <p14:tracePt t="25316" x="9072563" y="1347788"/>
          <p14:tracePt t="25332" x="9063038" y="1322388"/>
          <p14:tracePt t="25349" x="9055100" y="1303338"/>
          <p14:tracePt t="25365" x="9028113" y="1285875"/>
          <p14:tracePt t="25382" x="8956675" y="1231900"/>
          <p14:tracePt t="25399" x="8867775" y="1204913"/>
          <p14:tracePt t="25415" x="8786813" y="1169988"/>
          <p14:tracePt t="25432" x="8705850" y="1143000"/>
          <p14:tracePt t="25449" x="8653463" y="1116013"/>
          <p14:tracePt t="25465" x="8634413" y="1108075"/>
          <p14:tracePt t="25482" x="8589963" y="1108075"/>
          <p14:tracePt t="25499" x="8555038" y="1108075"/>
          <p14:tracePt t="25516" x="8483600" y="1108075"/>
          <p14:tracePt t="25532" x="8402638" y="1108075"/>
          <p14:tracePt t="25549" x="8340725" y="1143000"/>
          <p14:tracePt t="25565" x="8259763" y="1214438"/>
          <p14:tracePt t="25582" x="8188325" y="1285875"/>
          <p14:tracePt t="25599" x="8116888" y="1357313"/>
          <p14:tracePt t="25615" x="8081963" y="1411288"/>
          <p14:tracePt t="25632" x="8072438" y="1490663"/>
          <p14:tracePt t="25649" x="8054975" y="1571625"/>
          <p14:tracePt t="25665" x="8054975" y="1643063"/>
          <p14:tracePt t="25682" x="8054975" y="1751013"/>
          <p14:tracePt t="25700" x="8054975" y="1847850"/>
          <p14:tracePt t="25716" x="8099425" y="1919288"/>
          <p14:tracePt t="25732" x="8134350" y="1955800"/>
          <p14:tracePt t="25749" x="8197850" y="1973263"/>
          <p14:tracePt t="25765" x="8277225" y="1973263"/>
          <p14:tracePt t="25782" x="8348663" y="1973263"/>
          <p14:tracePt t="25799" x="8456613" y="1973263"/>
          <p14:tracePt t="25815" x="8518525" y="1973263"/>
          <p14:tracePt t="25832" x="8572500" y="1955800"/>
          <p14:tracePt t="25849" x="8582025" y="1946275"/>
          <p14:tracePt t="25865" x="8589963" y="1946275"/>
          <p14:tracePt t="25899" x="8599488" y="1938338"/>
          <p14:tracePt t="25916" x="8609013" y="1928813"/>
          <p14:tracePt t="25955" x="8609013" y="1919288"/>
          <p14:tracePt t="26131" x="8616950" y="1919288"/>
          <p14:tracePt t="26139" x="8653463" y="1938338"/>
          <p14:tracePt t="26149" x="8715375" y="1965325"/>
          <p14:tracePt t="26165" x="8867775" y="1990725"/>
          <p14:tracePt t="26182" x="9045575" y="2044700"/>
          <p14:tracePt t="26199" x="9188450" y="2089150"/>
          <p14:tracePt t="26215" x="9304338" y="2089150"/>
          <p14:tracePt t="26232" x="9385300" y="2125663"/>
          <p14:tracePt t="26249" x="9429750" y="2143125"/>
          <p14:tracePt t="26265" x="9447213" y="2152650"/>
          <p14:tracePt t="26323" x="9466263" y="2152650"/>
          <p14:tracePt t="26379" x="9483725" y="2152650"/>
          <p14:tracePt t="26403" x="9491663" y="2152650"/>
          <p14:tracePt t="26419" x="9501188" y="2152650"/>
          <p14:tracePt t="26443" x="9510713" y="2152650"/>
          <p14:tracePt t="26459" x="9545638" y="2152650"/>
          <p14:tracePt t="26467" x="9572625" y="2179638"/>
          <p14:tracePt t="26483" x="9599613" y="2179638"/>
          <p14:tracePt t="26491" x="9617075" y="2187575"/>
          <p14:tracePt t="26500" x="9634538" y="2187575"/>
          <p14:tracePt t="26516" x="9680575" y="2197100"/>
          <p14:tracePt t="26532" x="9725025" y="2224088"/>
          <p14:tracePt t="26549" x="9732963" y="2232025"/>
          <p14:tracePt t="26565" x="9742488" y="2241550"/>
          <p14:tracePt t="26899" x="9732963" y="2241550"/>
          <p14:tracePt t="26947" x="9725025" y="2241550"/>
          <p14:tracePt t="26955" x="9705975" y="2251075"/>
          <p14:tracePt t="26995" x="9688513" y="2251075"/>
          <p14:tracePt t="27019" x="9680575" y="2251075"/>
          <p14:tracePt t="27035" x="9671050" y="2251075"/>
          <p14:tracePt t="27059" x="9661525" y="2251075"/>
          <p14:tracePt t="27067" x="9634538" y="2251075"/>
          <p14:tracePt t="27083" x="9626600" y="2251075"/>
          <p14:tracePt t="27091" x="9609138" y="2251075"/>
          <p14:tracePt t="27100" x="9563100" y="2251075"/>
          <p14:tracePt t="27116" x="9491663" y="2251075"/>
          <p14:tracePt t="27132" x="9402763" y="2251075"/>
          <p14:tracePt t="27149" x="9323388" y="2251075"/>
          <p14:tracePt t="27165" x="9242425" y="2251075"/>
          <p14:tracePt t="27182" x="9197975" y="2251075"/>
          <p14:tracePt t="27199" x="9134475" y="2251075"/>
          <p14:tracePt t="27215" x="9109075" y="2251075"/>
          <p14:tracePt t="27232" x="9072563" y="2251075"/>
          <p14:tracePt t="27249" x="9045575" y="2232025"/>
          <p14:tracePt t="27323" x="9028113" y="2232025"/>
          <p14:tracePt t="27332" x="9010650" y="2232025"/>
          <p14:tracePt t="27348" x="9001125" y="2232025"/>
          <p14:tracePt t="27643" x="8991600" y="2232025"/>
          <p14:tracePt t="27747" x="8983663" y="2224088"/>
          <p14:tracePt t="27787" x="8983663" y="2214563"/>
          <p14:tracePt t="27803" x="8956675" y="2197100"/>
          <p14:tracePt t="27819" x="8956675" y="2187575"/>
          <p14:tracePt t="27827" x="8956675" y="2170113"/>
          <p14:tracePt t="27835" x="8956675" y="2160588"/>
          <p14:tracePt t="27851" x="8956675" y="2143125"/>
          <p14:tracePt t="27865" x="8947150" y="2133600"/>
          <p14:tracePt t="27882" x="8947150" y="2108200"/>
          <p14:tracePt t="27899" x="8939213" y="2089150"/>
          <p14:tracePt t="27916" x="8939213" y="2054225"/>
          <p14:tracePt t="27932" x="8939213" y="2027238"/>
          <p14:tracePt t="27949" x="8939213" y="2017713"/>
          <p14:tracePt t="27965" x="8939213" y="1982788"/>
          <p14:tracePt t="27982" x="8929688" y="1973263"/>
          <p14:tracePt t="27999" x="8929688" y="1965325"/>
          <p14:tracePt t="28107" x="8920163" y="1955800"/>
          <p14:tracePt t="28211" x="8912225" y="1955800"/>
          <p14:tracePt t="28219" x="8894763" y="1973263"/>
          <p14:tracePt t="28227" x="8894763" y="1990725"/>
          <p14:tracePt t="28235" x="8885238" y="2027238"/>
          <p14:tracePt t="28249" x="8885238" y="2036763"/>
          <p14:tracePt t="28265" x="8875713" y="2062163"/>
          <p14:tracePt t="28282" x="8840788" y="2098675"/>
          <p14:tracePt t="28299" x="8831263" y="2143125"/>
          <p14:tracePt t="28467" x="8831263" y="2133600"/>
          <p14:tracePt t="28475" x="8840788" y="2116138"/>
          <p14:tracePt t="28483" x="8840788" y="2098675"/>
          <p14:tracePt t="28499" x="8848725" y="2054225"/>
          <p14:tracePt t="28516" x="8848725" y="2027238"/>
          <p14:tracePt t="28532" x="8848725" y="2009775"/>
          <p14:tracePt t="28603" x="8848725" y="1990725"/>
          <p14:tracePt t="28779" x="8867775" y="1982788"/>
          <p14:tracePt t="28787" x="8875713" y="1982788"/>
          <p14:tracePt t="28798" x="8894763" y="2000250"/>
          <p14:tracePt t="28815" x="8920163" y="2027238"/>
          <p14:tracePt t="28832" x="8956675" y="2071688"/>
          <p14:tracePt t="28848" x="8956675" y="2081213"/>
          <p14:tracePt t="28915" x="8966200" y="2089150"/>
          <p14:tracePt t="29267" x="8966200" y="2098675"/>
          <p14:tracePt t="29283" x="8974138" y="2133600"/>
          <p14:tracePt t="29299" x="9001125" y="2133600"/>
          <p14:tracePt t="29307" x="9010650" y="2143125"/>
          <p14:tracePt t="29317" x="9028113" y="2160588"/>
          <p14:tracePt t="29332" x="9099550" y="2197100"/>
          <p14:tracePt t="29365" x="9117013" y="2197100"/>
          <p14:tracePt t="29419" x="9126538" y="2197100"/>
          <p14:tracePt t="29427" x="9144000" y="2205038"/>
          <p14:tracePt t="29435" x="9153525" y="2214563"/>
          <p14:tracePt t="29449" x="9188450" y="2232025"/>
          <p14:tracePt t="29465" x="9224963" y="2259013"/>
          <p14:tracePt t="29482" x="9251950" y="2268538"/>
          <p14:tracePt t="29499" x="9296400" y="2276475"/>
          <p14:tracePt t="29515" x="9304338" y="2276475"/>
          <p14:tracePt t="29532" x="9313863" y="2276475"/>
          <p14:tracePt t="29549" x="9323388" y="2276475"/>
          <p14:tracePt t="29565" x="9348788" y="2276475"/>
          <p14:tracePt t="29582" x="9358313" y="2276475"/>
          <p14:tracePt t="29615" x="9367838" y="2276475"/>
          <p14:tracePt t="29632" x="9375775" y="2276475"/>
          <p14:tracePt t="29649" x="9412288" y="2276475"/>
          <p14:tracePt t="29666" x="9420225" y="2276475"/>
          <p14:tracePt t="29682" x="9429750" y="2276475"/>
          <p14:tracePt t="29899" x="9456738" y="2276475"/>
          <p14:tracePt t="29907" x="9466263" y="2286000"/>
          <p14:tracePt t="29923" x="9474200" y="2303463"/>
          <p14:tracePt t="29933" x="9483725" y="2312988"/>
          <p14:tracePt t="29963" x="9518650" y="2322513"/>
          <p14:tracePt t="29971" x="9528175" y="2322513"/>
          <p14:tracePt t="29982" x="9537700" y="2330450"/>
          <p14:tracePt t="30003" x="9563100" y="2330450"/>
          <p14:tracePt t="30027" x="9572625" y="2339975"/>
          <p14:tracePt t="30131" x="9599613" y="2366963"/>
          <p14:tracePt t="30163" x="9609138" y="2374900"/>
          <p14:tracePt t="30171" x="9617075" y="2374900"/>
          <p14:tracePt t="30182" x="9626600" y="2374900"/>
          <p14:tracePt t="30199" x="9634538" y="2374900"/>
          <p14:tracePt t="30291" x="9644063" y="2374900"/>
          <p14:tracePt t="30339" x="9671050" y="2374900"/>
          <p14:tracePt t="30395" x="9680575" y="2374900"/>
          <p14:tracePt t="30427" x="9688513" y="2374900"/>
          <p14:tracePt t="31571" x="9661525" y="2374900"/>
          <p14:tracePt t="31587" x="9634538" y="2393950"/>
          <p14:tracePt t="31603" x="9617075" y="2401888"/>
          <p14:tracePt t="31611" x="9617075" y="2411413"/>
          <p14:tracePt t="31627" x="9617075" y="2419350"/>
          <p14:tracePt t="31763" x="9599613" y="2446338"/>
          <p14:tracePt t="31811" x="9563100" y="2455863"/>
          <p14:tracePt t="31827" x="9555163" y="2455863"/>
          <p14:tracePt t="31835" x="9545638" y="2465388"/>
          <p14:tracePt t="31848" x="9528175" y="2473325"/>
          <p14:tracePt t="31865" x="9510713" y="2473325"/>
          <p14:tracePt t="31882" x="9501188" y="2490788"/>
          <p14:tracePt t="31898" x="9483725" y="2500313"/>
          <p14:tracePt t="31916" x="9466263" y="2500313"/>
          <p14:tracePt t="31949" x="9447213" y="2509838"/>
          <p14:tracePt t="32011" x="9439275" y="2509838"/>
          <p14:tracePt t="32019" x="9429750" y="2509838"/>
          <p14:tracePt t="32031" x="9420225" y="2509838"/>
          <p14:tracePt t="32048" x="9394825" y="2500313"/>
          <p14:tracePt t="32065" x="9375775" y="2473325"/>
          <p14:tracePt t="32082" x="9367838" y="2473325"/>
          <p14:tracePt t="32099" x="9331325" y="2465388"/>
          <p14:tracePt t="32116" x="9313863" y="2455863"/>
          <p14:tracePt t="32132" x="9296400" y="2446338"/>
          <p14:tracePt t="32148" x="9286875" y="2438400"/>
          <p14:tracePt t="32165" x="9269413" y="2438400"/>
          <p14:tracePt t="32182" x="9251950" y="2428875"/>
          <p14:tracePt t="32199" x="9242425" y="2411413"/>
          <p14:tracePt t="32215" x="9232900" y="2401888"/>
          <p14:tracePt t="32232" x="9180513" y="2393950"/>
          <p14:tracePt t="32248" x="9153525" y="2374900"/>
          <p14:tracePt t="32265" x="9090025" y="2357438"/>
          <p14:tracePt t="32282" x="9063038" y="2347913"/>
          <p14:tracePt t="32298" x="9018588" y="2322513"/>
          <p14:tracePt t="32315" x="8974138" y="2322513"/>
          <p14:tracePt t="32332" x="8956675" y="2322513"/>
          <p14:tracePt t="32349" x="8912225" y="2322513"/>
          <p14:tracePt t="32365" x="8867775" y="2322513"/>
          <p14:tracePt t="32382" x="8831263" y="2322513"/>
          <p14:tracePt t="32398" x="8786813" y="2322513"/>
          <p14:tracePt t="32415" x="8742363" y="2322513"/>
          <p14:tracePt t="32432" x="8697913" y="2322513"/>
          <p14:tracePt t="32448" x="8589963" y="2322513"/>
          <p14:tracePt t="32465" x="8483600" y="2322513"/>
          <p14:tracePt t="32483" x="8385175" y="2322513"/>
          <p14:tracePt t="32499" x="8277225" y="2322513"/>
          <p14:tracePt t="32515" x="8224838" y="2322513"/>
          <p14:tracePt t="32532" x="8197850" y="2347913"/>
          <p14:tracePt t="32548" x="8180388" y="2366963"/>
          <p14:tracePt t="32565" x="8161338" y="2374900"/>
          <p14:tracePt t="32582" x="8153400" y="2384425"/>
          <p14:tracePt t="32598" x="8116888" y="2428875"/>
          <p14:tracePt t="32615" x="8072438" y="2482850"/>
          <p14:tracePt t="32632" x="8037513" y="2509838"/>
          <p14:tracePt t="32649" x="7983538" y="2581275"/>
          <p14:tracePt t="32665" x="7974013" y="2625725"/>
          <p14:tracePt t="32682" x="7966075" y="2670175"/>
          <p14:tracePt t="32699" x="7939088" y="2732088"/>
          <p14:tracePt t="32715" x="7939088" y="2786063"/>
          <p14:tracePt t="32732" x="7939088" y="2822575"/>
          <p14:tracePt t="32748" x="7920038" y="2840038"/>
          <p14:tracePt t="32765" x="7920038" y="2884488"/>
          <p14:tracePt t="32782" x="7920038" y="2911475"/>
          <p14:tracePt t="32798" x="7920038" y="2938463"/>
          <p14:tracePt t="32815" x="7920038" y="2955925"/>
          <p14:tracePt t="32832" x="7920038" y="2990850"/>
          <p14:tracePt t="32848" x="7929563" y="3027363"/>
          <p14:tracePt t="32865" x="7939088" y="3044825"/>
          <p14:tracePt t="32882" x="7947025" y="3062288"/>
          <p14:tracePt t="32899" x="7991475" y="3133725"/>
          <p14:tracePt t="32916" x="8027988" y="3170238"/>
          <p14:tracePt t="32932" x="8099425" y="3197225"/>
          <p14:tracePt t="32948" x="8153400" y="3232150"/>
          <p14:tracePt t="32965" x="8215313" y="3241675"/>
          <p14:tracePt t="32982" x="8242300" y="3251200"/>
          <p14:tracePt t="32999" x="8296275" y="3251200"/>
          <p14:tracePt t="33015" x="8348663" y="3276600"/>
          <p14:tracePt t="33032" x="8394700" y="3276600"/>
          <p14:tracePt t="33048" x="8420100" y="3276600"/>
          <p14:tracePt t="33065" x="8466138" y="3276600"/>
          <p14:tracePt t="33082" x="8528050" y="3276600"/>
          <p14:tracePt t="33099" x="8582025" y="3276600"/>
          <p14:tracePt t="33115" x="8653463" y="3276600"/>
          <p14:tracePt t="33132" x="8705850" y="3276600"/>
          <p14:tracePt t="33149" x="8751888" y="3276600"/>
          <p14:tracePt t="33165" x="8796338" y="3276600"/>
          <p14:tracePt t="33182" x="8831263" y="3251200"/>
          <p14:tracePt t="33198" x="8894763" y="3205163"/>
          <p14:tracePt t="33215" x="8974138" y="3160713"/>
          <p14:tracePt t="33232" x="9018588" y="3133725"/>
          <p14:tracePt t="33248" x="9082088" y="3098800"/>
          <p14:tracePt t="33265" x="9117013" y="3081338"/>
          <p14:tracePt t="33282" x="9126538" y="3071813"/>
          <p14:tracePt t="33299" x="9153525" y="3027363"/>
          <p14:tracePt t="33316" x="9180513" y="2965450"/>
          <p14:tracePt t="33332" x="9197975" y="2928938"/>
          <p14:tracePt t="33349" x="9205913" y="2857500"/>
          <p14:tracePt t="33365" x="9251950" y="2741613"/>
          <p14:tracePt t="33381" x="9277350" y="2660650"/>
          <p14:tracePt t="33399" x="9277350" y="2598738"/>
          <p14:tracePt t="33415" x="9277350" y="2581275"/>
          <p14:tracePt t="33432" x="9277350" y="2544763"/>
          <p14:tracePt t="33448" x="9277350" y="2536825"/>
          <p14:tracePt t="33465" x="9277350" y="2490788"/>
          <p14:tracePt t="33482" x="9251950" y="2465388"/>
          <p14:tracePt t="33499" x="9197975" y="2419350"/>
          <p14:tracePt t="33516" x="9099550" y="2347913"/>
          <p14:tracePt t="33532" x="9045575" y="2303463"/>
          <p14:tracePt t="33549" x="9001125" y="2268538"/>
          <p14:tracePt t="33565" x="8947150" y="2232025"/>
          <p14:tracePt t="33582" x="8929688" y="2205038"/>
          <p14:tracePt t="33615" x="8894763" y="2205038"/>
          <p14:tracePt t="33632" x="8858250" y="2179638"/>
          <p14:tracePt t="33648" x="8813800" y="2179638"/>
          <p14:tracePt t="33665" x="8742363" y="2179638"/>
          <p14:tracePt t="33682" x="8697913" y="2179638"/>
          <p14:tracePt t="33698" x="8653463" y="2187575"/>
          <p14:tracePt t="33715" x="8626475" y="2197100"/>
          <p14:tracePt t="33732" x="8582025" y="2205038"/>
          <p14:tracePt t="33748" x="8537575" y="2241550"/>
          <p14:tracePt t="33765" x="8474075" y="2268538"/>
          <p14:tracePt t="33782" x="8420100" y="2303463"/>
          <p14:tracePt t="33798" x="8358188" y="2330450"/>
          <p14:tracePt t="33815" x="8323263" y="2357438"/>
          <p14:tracePt t="33831" x="8277225" y="2374900"/>
          <p14:tracePt t="33867" x="8269288" y="2384425"/>
          <p14:tracePt t="33891" x="8259763" y="2393950"/>
          <p14:tracePt t="33900" x="8251825" y="2428875"/>
          <p14:tracePt t="33916" x="8251825" y="2438400"/>
          <p14:tracePt t="33932" x="8224838" y="2490788"/>
          <p14:tracePt t="33948" x="8215313" y="2536825"/>
          <p14:tracePt t="33965" x="8197850" y="2571750"/>
          <p14:tracePt t="33982" x="8197850" y="2616200"/>
          <p14:tracePt t="33999" x="8197850" y="2643188"/>
          <p14:tracePt t="34015" x="8197850" y="2652713"/>
          <p14:tracePt t="34032" x="8188325" y="2679700"/>
          <p14:tracePt t="34048" x="8188325" y="2687638"/>
          <p14:tracePt t="34065" x="8188325" y="2697163"/>
          <p14:tracePt t="34082" x="8188325" y="2714625"/>
          <p14:tracePt t="34098" x="8188325" y="2751138"/>
          <p14:tracePt t="34116" x="8188325" y="2786063"/>
          <p14:tracePt t="34132" x="8188325" y="2822575"/>
          <p14:tracePt t="34148" x="8197850" y="2857500"/>
          <p14:tracePt t="34165" x="8215313" y="2884488"/>
          <p14:tracePt t="34181" x="8224838" y="2919413"/>
          <p14:tracePt t="34198" x="8232775" y="2928938"/>
          <p14:tracePt t="34215" x="8251825" y="2965450"/>
          <p14:tracePt t="34232" x="8286750" y="2982913"/>
          <p14:tracePt t="34248" x="8331200" y="3000375"/>
          <p14:tracePt t="34265" x="8394700" y="3036888"/>
          <p14:tracePt t="34282" x="8456613" y="3062288"/>
          <p14:tracePt t="34299" x="8528050" y="3098800"/>
          <p14:tracePt t="34316" x="8562975" y="3116263"/>
          <p14:tracePt t="34332" x="8572500" y="3116263"/>
          <p14:tracePt t="34348" x="8589963" y="3116263"/>
          <p14:tracePt t="34365" x="8634413" y="3116263"/>
          <p14:tracePt t="34382" x="8680450" y="3116263"/>
          <p14:tracePt t="34398" x="8742363" y="3116263"/>
          <p14:tracePt t="34415" x="8804275" y="3116263"/>
          <p14:tracePt t="34432" x="8848725" y="3116263"/>
          <p14:tracePt t="34448" x="8867775" y="3116263"/>
          <p14:tracePt t="34465" x="8902700" y="3116263"/>
          <p14:tracePt t="34482" x="8912225" y="3116263"/>
          <p14:tracePt t="34498" x="8920163" y="3116263"/>
          <p14:tracePt t="34515" x="8966200" y="3108325"/>
          <p14:tracePt t="34532" x="8983663" y="3089275"/>
          <p14:tracePt t="34565" x="9001125" y="3071813"/>
          <p14:tracePt t="34582" x="9028113" y="3044825"/>
          <p14:tracePt t="34598" x="9037638" y="3027363"/>
          <p14:tracePt t="34615" x="9072563" y="2982913"/>
          <p14:tracePt t="34632" x="9082088" y="2955925"/>
          <p14:tracePt t="34648" x="9099550" y="2928938"/>
          <p14:tracePt t="34665" x="9109075" y="2867025"/>
          <p14:tracePt t="34682" x="9109075" y="2847975"/>
          <p14:tracePt t="34699" x="9134475" y="2768600"/>
          <p14:tracePt t="34715" x="9134475" y="2741613"/>
          <p14:tracePt t="34732" x="9134475" y="2687638"/>
          <p14:tracePt t="34748" x="9134475" y="2660650"/>
          <p14:tracePt t="34765" x="9126538" y="2616200"/>
          <p14:tracePt t="34781" x="9117013" y="2589213"/>
          <p14:tracePt t="34798" x="9117013" y="2581275"/>
          <p14:tracePt t="34815" x="9109075" y="2571750"/>
          <p14:tracePt t="34831" x="9099550" y="2527300"/>
          <p14:tracePt t="34848" x="9090025" y="2517775"/>
          <p14:tracePt t="34865" x="9082088" y="2509838"/>
          <p14:tracePt t="34882" x="9055100" y="2482850"/>
          <p14:tracePt t="34899" x="9028113" y="2455863"/>
          <p14:tracePt t="34915" x="8966200" y="2393950"/>
          <p14:tracePt t="34933" x="8902700" y="2357438"/>
          <p14:tracePt t="34948" x="8786813" y="2295525"/>
          <p14:tracePt t="34965" x="8705850" y="2259013"/>
          <p14:tracePt t="34982" x="8653463" y="2224088"/>
          <p14:tracePt t="34998" x="8634413" y="2205038"/>
          <p14:tracePt t="35015" x="8626475" y="2197100"/>
          <p14:tracePt t="35048" x="8589963" y="2197100"/>
          <p14:tracePt t="35065" x="8572500" y="2197100"/>
          <p14:tracePt t="35082" x="8528050" y="2197100"/>
          <p14:tracePt t="35098" x="8483600" y="2205038"/>
          <p14:tracePt t="35115" x="8412163" y="2224088"/>
          <p14:tracePt t="35132" x="8375650" y="2241550"/>
          <p14:tracePt t="35149" x="8304213" y="2251075"/>
          <p14:tracePt t="35165" x="8205788" y="2295525"/>
          <p14:tracePt t="35182" x="8153400" y="2312988"/>
          <p14:tracePt t="35198" x="8108950" y="2366963"/>
          <p14:tracePt t="35215" x="8089900" y="2384425"/>
          <p14:tracePt t="35232" x="8054975" y="2419350"/>
          <p14:tracePt t="35249" x="8037513" y="2473325"/>
          <p14:tracePt t="35265" x="8018463" y="2527300"/>
          <p14:tracePt t="35282" x="8001000" y="2571750"/>
          <p14:tracePt t="35299" x="8001000" y="2643188"/>
          <p14:tracePt t="35316" x="8001000" y="2705100"/>
          <p14:tracePt t="35332" x="8001000" y="2786063"/>
          <p14:tracePt t="35349" x="8001000" y="2857500"/>
          <p14:tracePt t="35365" x="8018463" y="2919413"/>
          <p14:tracePt t="35381" x="8045450" y="2965450"/>
          <p14:tracePt t="35398" x="8081963" y="3000375"/>
          <p14:tracePt t="35415" x="8116888" y="3036888"/>
          <p14:tracePt t="35431" x="8143875" y="3044825"/>
          <p14:tracePt t="35449" x="8188325" y="3071813"/>
          <p14:tracePt t="35465" x="8251825" y="3098800"/>
          <p14:tracePt t="35482" x="8313738" y="3108325"/>
          <p14:tracePt t="35499" x="8429625" y="3152775"/>
          <p14:tracePt t="35515" x="8545513" y="3179763"/>
          <p14:tracePt t="35532" x="8609013" y="3179763"/>
          <p14:tracePt t="35549" x="8653463" y="3187700"/>
          <p14:tracePt t="35565" x="8670925" y="3197225"/>
          <p14:tracePt t="35582" x="8732838" y="3197225"/>
          <p14:tracePt t="35598" x="8796338" y="3179763"/>
          <p14:tracePt t="35615" x="8867775" y="3170238"/>
          <p14:tracePt t="35632" x="8947150" y="3125788"/>
          <p14:tracePt t="35649" x="9045575" y="3116263"/>
          <p14:tracePt t="35665" x="9109075" y="3081338"/>
          <p14:tracePt t="35682" x="9144000" y="3081338"/>
          <p14:tracePt t="35699" x="9188450" y="3062288"/>
          <p14:tracePt t="35715" x="9197975" y="3054350"/>
          <p14:tracePt t="35732" x="9224963" y="3044825"/>
          <p14:tracePt t="35749" x="9259888" y="3027363"/>
          <p14:tracePt t="35765" x="9286875" y="2990850"/>
          <p14:tracePt t="35782" x="9313863" y="2955925"/>
          <p14:tracePt t="35798" x="9348788" y="2901950"/>
          <p14:tracePt t="35815" x="9348788" y="2884488"/>
          <p14:tracePt t="35832" x="9367838" y="2840038"/>
          <p14:tracePt t="35848" x="9375775" y="2803525"/>
          <p14:tracePt t="35865" x="9375775" y="2795588"/>
          <p14:tracePt t="35882" x="9375775" y="2786063"/>
          <p14:tracePt t="35899" x="9375775" y="2732088"/>
          <p14:tracePt t="35915" x="9375775" y="2724150"/>
          <p14:tracePt t="35932" x="9375775" y="2679700"/>
          <p14:tracePt t="35948" x="9375775" y="2633663"/>
          <p14:tracePt t="35965" x="9348788" y="2598738"/>
          <p14:tracePt t="35982" x="9340850" y="2562225"/>
          <p14:tracePt t="35999" x="9331325" y="2536825"/>
          <p14:tracePt t="36015" x="9304338" y="2500313"/>
          <p14:tracePt t="36032" x="9277350" y="2473325"/>
          <p14:tracePt t="36048" x="9269413" y="2455863"/>
          <p14:tracePt t="36065" x="9224963" y="2428875"/>
          <p14:tracePt t="36082" x="9188450" y="2428875"/>
          <p14:tracePt t="36099" x="9144000" y="2393950"/>
          <p14:tracePt t="36115" x="9072563" y="2374900"/>
          <p14:tracePt t="36132" x="9045575" y="2374900"/>
          <p14:tracePt t="36149" x="9018588" y="2366963"/>
          <p14:tracePt t="36165" x="8956675" y="2366963"/>
          <p14:tracePt t="36182" x="8920163" y="2366963"/>
          <p14:tracePt t="36198" x="8858250" y="2366963"/>
          <p14:tracePt t="36215" x="8796338" y="2339975"/>
          <p14:tracePt t="36232" x="8732838" y="2339975"/>
          <p14:tracePt t="36249" x="8680450" y="2339975"/>
          <p14:tracePt t="36265" x="8634413" y="2339975"/>
          <p14:tracePt t="36281" x="8589963" y="2339975"/>
          <p14:tracePt t="36299" x="8537575" y="2339975"/>
          <p14:tracePt t="36315" x="8474075" y="2357438"/>
          <p14:tracePt t="36332" x="8412163" y="2393950"/>
          <p14:tracePt t="36348" x="8375650" y="2411413"/>
          <p14:tracePt t="36365" x="8296275" y="2455863"/>
          <p14:tracePt t="36382" x="8259763" y="2490788"/>
          <p14:tracePt t="36399" x="8215313" y="2536825"/>
          <p14:tracePt t="36415" x="8197850" y="2562225"/>
          <p14:tracePt t="36431" x="8170863" y="2589213"/>
          <p14:tracePt t="36448" x="8161338" y="2608263"/>
          <p14:tracePt t="36465" x="8153400" y="2625725"/>
          <p14:tracePt t="36482" x="8153400" y="2643188"/>
          <p14:tracePt t="36499" x="8153400" y="2670175"/>
          <p14:tracePt t="36515" x="8153400" y="2714625"/>
          <p14:tracePt t="36532" x="8153400" y="2732088"/>
          <p14:tracePt t="36548" x="8153400" y="2768600"/>
          <p14:tracePt t="36565" x="8153400" y="2803525"/>
          <p14:tracePt t="36581" x="8170863" y="2822575"/>
          <p14:tracePt t="36598" x="8180388" y="2847975"/>
          <p14:tracePt t="36615" x="8188325" y="2857500"/>
          <p14:tracePt t="36632" x="8215313" y="2901950"/>
          <p14:tracePt t="36648" x="8269288" y="2928938"/>
          <p14:tracePt t="36665" x="8313738" y="2955925"/>
          <p14:tracePt t="36681" x="8358188" y="2965450"/>
          <p14:tracePt t="36699" x="8420100" y="2990850"/>
          <p14:tracePt t="36715" x="8555038" y="3036888"/>
          <p14:tracePt t="36732" x="8616950" y="3044825"/>
          <p14:tracePt t="36749" x="8670925" y="3054350"/>
          <p14:tracePt t="36765" x="8688388" y="3054350"/>
          <p14:tracePt t="36781" x="8724900" y="3081338"/>
          <p14:tracePt t="36798" x="8769350" y="3089275"/>
          <p14:tracePt t="36815" x="8813800" y="3089275"/>
          <p14:tracePt t="36832" x="8848725" y="3089275"/>
          <p14:tracePt t="36849" x="8894763" y="3089275"/>
          <p14:tracePt t="36865" x="8939213" y="3089275"/>
          <p14:tracePt t="36881" x="8956675" y="3089275"/>
          <p14:tracePt t="36898" x="8991600" y="3089275"/>
          <p14:tracePt t="36916" x="9010650" y="3089275"/>
          <p14:tracePt t="36932" x="9037638" y="3081338"/>
          <p14:tracePt t="36949" x="9063038" y="3071813"/>
          <p14:tracePt t="36965" x="9090025" y="3054350"/>
          <p14:tracePt t="36982" x="9126538" y="3017838"/>
          <p14:tracePt t="36998" x="9144000" y="3000375"/>
          <p14:tracePt t="37015" x="9180513" y="2982913"/>
          <p14:tracePt t="37032" x="9188450" y="2938463"/>
          <p14:tracePt t="37048" x="9215438" y="2911475"/>
          <p14:tracePt t="37065" x="9215438" y="2847975"/>
          <p14:tracePt t="37082" x="9215438" y="2813050"/>
          <p14:tracePt t="37099" x="9215438" y="2741613"/>
          <p14:tracePt t="37116" x="9215438" y="2697163"/>
          <p14:tracePt t="37132" x="9215438" y="2633663"/>
          <p14:tracePt t="37148" x="9205913" y="2608263"/>
          <p14:tracePt t="37165" x="9197975" y="2598738"/>
          <p14:tracePt t="37181" x="9188450" y="2571750"/>
          <p14:tracePt t="37198" x="9153525" y="2517775"/>
          <p14:tracePt t="37215" x="9109075" y="2482850"/>
          <p14:tracePt t="37232" x="9018588" y="2411413"/>
          <p14:tracePt t="37248" x="8956675" y="2366963"/>
          <p14:tracePt t="37265" x="8858250" y="2295525"/>
          <p14:tracePt t="37281" x="8742363" y="2251075"/>
          <p14:tracePt t="37298" x="8715375" y="2232025"/>
          <p14:tracePt t="37315" x="8680450" y="2232025"/>
          <p14:tracePt t="37316" x="8661400" y="2232025"/>
          <p14:tracePt t="37332" x="8634413" y="2224088"/>
          <p14:tracePt t="37348" x="8572500" y="2224088"/>
          <p14:tracePt t="37365" x="8510588" y="2224088"/>
          <p14:tracePt t="37381" x="8447088" y="2251075"/>
          <p14:tracePt t="37398" x="8331200" y="2276475"/>
          <p14:tracePt t="37415" x="8224838" y="2322513"/>
          <p14:tracePt t="37431" x="8126413" y="2330450"/>
          <p14:tracePt t="37448" x="8099425" y="2339975"/>
          <p14:tracePt t="37465" x="8045450" y="2374900"/>
          <p14:tracePt t="37481" x="8010525" y="2393950"/>
          <p14:tracePt t="37498" x="7974013" y="2438400"/>
          <p14:tracePt t="37515" x="7939088" y="2509838"/>
          <p14:tracePt t="37532" x="7939088" y="2598738"/>
          <p14:tracePt t="37548" x="7939088" y="2660650"/>
          <p14:tracePt t="37565" x="7939088" y="2732088"/>
          <p14:tracePt t="37582" x="7939088" y="2813050"/>
          <p14:tracePt t="37599" x="7947025" y="2894013"/>
          <p14:tracePt t="37615" x="7974013" y="2955925"/>
          <p14:tracePt t="37631" x="8027988" y="3000375"/>
          <p14:tracePt t="37648" x="8072438" y="3081338"/>
          <p14:tracePt t="37665" x="8108950" y="3116263"/>
          <p14:tracePt t="37681" x="8188325" y="3133725"/>
          <p14:tracePt t="37698" x="8224838" y="3133725"/>
          <p14:tracePt t="37715" x="8286750" y="3152775"/>
          <p14:tracePt t="37732" x="8323263" y="3152775"/>
          <p14:tracePt t="37748" x="8375650" y="3152775"/>
          <p14:tracePt t="37765" x="8429625" y="3152775"/>
          <p14:tracePt t="37781" x="8483600" y="3152775"/>
          <p14:tracePt t="37798" x="8528050" y="3152775"/>
          <p14:tracePt t="37815" x="8572500" y="3152775"/>
          <p14:tracePt t="37831" x="8599488" y="3152775"/>
          <p14:tracePt t="37848" x="8643938" y="3152775"/>
          <p14:tracePt t="37865" x="8688388" y="3152775"/>
          <p14:tracePt t="37881" x="8732838" y="3143250"/>
          <p14:tracePt t="37898" x="8786813" y="3125788"/>
          <p14:tracePt t="37915" x="8823325" y="3089275"/>
          <p14:tracePt t="37932" x="8875713" y="3054350"/>
          <p14:tracePt t="37948" x="8902700" y="3044825"/>
          <p14:tracePt t="37965" x="8912225" y="3036888"/>
          <p14:tracePt t="37982" x="8939213" y="3027363"/>
          <p14:tracePt t="37998" x="8947150" y="3017838"/>
          <p14:tracePt t="38015" x="8956675" y="2990850"/>
          <p14:tracePt t="38031" x="8991600" y="2946400"/>
          <p14:tracePt t="38048" x="8991600" y="2928938"/>
          <p14:tracePt t="38065" x="9018588" y="2884488"/>
          <p14:tracePt t="38082" x="9028113" y="2840038"/>
          <p14:tracePt t="38098" x="9037638" y="2830513"/>
          <p14:tracePt t="38115" x="9045575" y="2803525"/>
          <p14:tracePt t="38132" x="9045575" y="2786063"/>
          <p14:tracePt t="38148" x="9045575" y="2768600"/>
          <p14:tracePt t="38165" x="9045575" y="2751138"/>
          <p14:tracePt t="38181" x="9045575" y="2714625"/>
          <p14:tracePt t="38198" x="9037638" y="2687638"/>
          <p14:tracePt t="38215" x="9028113" y="2670175"/>
          <p14:tracePt t="38231" x="9028113" y="2660650"/>
          <p14:tracePt t="38249" x="9010650" y="2625725"/>
          <p14:tracePt t="38265" x="9001125" y="2616200"/>
          <p14:tracePt t="38281" x="8991600" y="2608263"/>
          <p14:tracePt t="38298" x="8974138" y="2571750"/>
          <p14:tracePt t="38332" x="8939213" y="2536825"/>
          <p14:tracePt t="38348" x="8929688" y="2517775"/>
          <p14:tracePt t="38365" x="8920163" y="2509838"/>
          <p14:tracePt t="38579" x="8912225" y="2500313"/>
          <p14:tracePt t="38595" x="8902700" y="2500313"/>
          <p14:tracePt t="38603" x="8875713" y="2482850"/>
          <p14:tracePt t="38615" x="8848725" y="2455863"/>
          <p14:tracePt t="38631" x="8813800" y="2428875"/>
          <p14:tracePt t="38648" x="8786813" y="2401888"/>
          <p14:tracePt t="38665" x="8742363" y="2366963"/>
          <p14:tracePt t="38681" x="8705850" y="2339975"/>
          <p14:tracePt t="38699" x="8670925" y="2330450"/>
          <p14:tracePt t="38715" x="8653463" y="2330450"/>
          <p14:tracePt t="38732" x="8634413" y="2330450"/>
          <p14:tracePt t="38748" x="8616950" y="2330450"/>
          <p14:tracePt t="38765" x="8599488" y="2330450"/>
          <p14:tracePt t="38781" x="8562975" y="2330450"/>
          <p14:tracePt t="38798" x="8545513" y="2330450"/>
          <p14:tracePt t="38815" x="8491538" y="2339975"/>
          <p14:tracePt t="38831" x="8474075" y="2357438"/>
          <p14:tracePt t="38848" x="8429625" y="2374900"/>
          <p14:tracePt t="38865" x="8385175" y="2384425"/>
          <p14:tracePt t="38881" x="8358188" y="2411413"/>
          <p14:tracePt t="38899" x="8286750" y="2446338"/>
          <p14:tracePt t="38915" x="8251825" y="2473325"/>
          <p14:tracePt t="38932" x="8170863" y="2509838"/>
          <p14:tracePt t="38948" x="8134350" y="2544763"/>
          <p14:tracePt t="38965" x="8126413" y="2562225"/>
          <p14:tracePt t="38981" x="8116888" y="2581275"/>
          <p14:tracePt t="38999" x="8108950" y="2589213"/>
          <p14:tracePt t="39014" x="8108950" y="2616200"/>
          <p14:tracePt t="39031" x="8108950" y="2633663"/>
          <p14:tracePt t="39049" x="8081963" y="2670175"/>
          <p14:tracePt t="39065" x="8081963" y="2697163"/>
          <p14:tracePt t="39082" x="8081963" y="2741613"/>
          <p14:tracePt t="39099" x="8081963" y="2786063"/>
          <p14:tracePt t="39115" x="8081963" y="2803525"/>
          <p14:tracePt t="39132" x="8081963" y="2830513"/>
          <p14:tracePt t="39148" x="8081963" y="2847975"/>
          <p14:tracePt t="39165" x="8099425" y="2867025"/>
          <p14:tracePt t="39182" x="8143875" y="2919413"/>
          <p14:tracePt t="39198" x="8188325" y="2938463"/>
          <p14:tracePt t="39215" x="8242300" y="2982913"/>
          <p14:tracePt t="39231" x="8304213" y="2990850"/>
          <p14:tracePt t="39248" x="8331200" y="2990850"/>
          <p14:tracePt t="39265" x="8375650" y="3009900"/>
          <p14:tracePt t="39281" x="8412163" y="3027363"/>
          <p14:tracePt t="39298" x="8439150" y="3027363"/>
          <p14:tracePt t="39315" x="8447088" y="3036888"/>
          <p14:tracePt t="39332" x="8474075" y="3036888"/>
          <p14:tracePt t="39348" x="8537575" y="3044825"/>
          <p14:tracePt t="39365" x="8582025" y="3044825"/>
          <p14:tracePt t="39381" x="8661400" y="3071813"/>
          <p14:tracePt t="39398" x="8705850" y="3071813"/>
          <p14:tracePt t="39415" x="8732838" y="3071813"/>
          <p14:tracePt t="39431" x="8796338" y="3071813"/>
          <p14:tracePt t="39449" x="8840788" y="3071813"/>
          <p14:tracePt t="39465" x="8885238" y="3071813"/>
          <p14:tracePt t="39481" x="8929688" y="3071813"/>
          <p14:tracePt t="39498" x="8991600" y="3062288"/>
          <p14:tracePt t="39515" x="9045575" y="3027363"/>
          <p14:tracePt t="39532" x="9072563" y="3017838"/>
          <p14:tracePt t="39549" x="9090025" y="3009900"/>
          <p14:tracePt t="39565" x="9126538" y="2990850"/>
          <p14:tracePt t="39581" x="9134475" y="2982913"/>
          <p14:tracePt t="39598" x="9144000" y="2973388"/>
          <p14:tracePt t="39615" x="9170988" y="2955925"/>
          <p14:tracePt t="39632" x="9188450" y="2938463"/>
          <p14:tracePt t="39649" x="9197975" y="2919413"/>
          <p14:tracePt t="39665" x="9224963" y="2884488"/>
          <p14:tracePt t="39681" x="9224963" y="2867025"/>
          <p14:tracePt t="39698" x="9224963" y="2840038"/>
          <p14:tracePt t="39715" x="9224963" y="2803525"/>
          <p14:tracePt t="39732" x="9224963" y="2759075"/>
          <p14:tracePt t="39749" x="9224963" y="2741613"/>
          <p14:tracePt t="39765" x="9224963" y="2697163"/>
          <p14:tracePt t="39781" x="9205913" y="2643188"/>
          <p14:tracePt t="39798" x="9197975" y="2625725"/>
          <p14:tracePt t="39815" x="9144000" y="2562225"/>
          <p14:tracePt t="39831" x="9126538" y="2527300"/>
          <p14:tracePt t="39849" x="9090025" y="2500313"/>
          <p14:tracePt t="39865" x="9082088" y="2473325"/>
          <p14:tracePt t="39881" x="9045575" y="2438400"/>
          <p14:tracePt t="39898" x="9028113" y="2419350"/>
          <p14:tracePt t="39915" x="8974138" y="2401888"/>
          <p14:tracePt t="39932" x="8939213" y="2401888"/>
          <p14:tracePt t="39949" x="8894763" y="2401888"/>
          <p14:tracePt t="39965" x="8875713" y="2401888"/>
          <p14:tracePt t="39981" x="8831263" y="2401888"/>
          <p14:tracePt t="39999" x="8796338" y="2401888"/>
          <p14:tracePt t="40015" x="8777288" y="2401888"/>
          <p14:tracePt t="40031" x="8751888" y="2401888"/>
          <p14:tracePt t="40048" x="8688388" y="2401888"/>
          <p14:tracePt t="40065" x="8653463" y="2401888"/>
          <p14:tracePt t="40081" x="8562975" y="2401888"/>
          <p14:tracePt t="40098" x="8501063" y="2401888"/>
          <p14:tracePt t="40115" x="8474075" y="2401888"/>
          <p14:tracePt t="40132" x="8447088" y="2401888"/>
          <p14:tracePt t="40148" x="8420100" y="2419350"/>
          <p14:tracePt t="40181" x="8412163" y="2428875"/>
          <p14:tracePt t="40198" x="8367713" y="2438400"/>
          <p14:tracePt t="40215" x="8340725" y="2446338"/>
          <p14:tracePt t="40231" x="8296275" y="2490788"/>
          <p14:tracePt t="40248" x="8259763" y="2509838"/>
          <p14:tracePt t="40265" x="8251825" y="2517775"/>
          <p14:tracePt t="40281" x="8242300" y="2527300"/>
          <p14:tracePt t="40298" x="8224838" y="2554288"/>
          <p14:tracePt t="40315" x="8188325" y="2581275"/>
          <p14:tracePt t="40332" x="8180388" y="2598738"/>
          <p14:tracePt t="40348" x="8161338" y="2633663"/>
          <p14:tracePt t="40365" x="8143875" y="2679700"/>
          <p14:tracePt t="40381" x="8134350" y="2705100"/>
          <p14:tracePt t="40398" x="8134350" y="2714625"/>
          <p14:tracePt t="40415" x="8134350" y="2759075"/>
          <p14:tracePt t="40431" x="8134350" y="2768600"/>
          <p14:tracePt t="40448" x="8134350" y="2795588"/>
          <p14:tracePt t="40465" x="8134350" y="2813050"/>
          <p14:tracePt t="40481" x="8134350" y="2822575"/>
          <p14:tracePt t="40498" x="8134350" y="2857500"/>
          <p14:tracePt t="40515" x="8161338" y="2901950"/>
          <p14:tracePt t="40532" x="8188325" y="2928938"/>
          <p14:tracePt t="40548" x="8215313" y="2955925"/>
          <p14:tracePt t="40565" x="8242300" y="2965450"/>
          <p14:tracePt t="40581" x="8259763" y="2973388"/>
          <p14:tracePt t="40598" x="8296275" y="2982913"/>
          <p14:tracePt t="40615" x="8331200" y="2982913"/>
          <p14:tracePt t="40631" x="8375650" y="2990850"/>
          <p14:tracePt t="40648" x="8420100" y="2990850"/>
          <p14:tracePt t="40665" x="8483600" y="3017838"/>
          <p14:tracePt t="40681" x="8528050" y="3017838"/>
          <p14:tracePt t="40698" x="8545513" y="3017838"/>
          <p14:tracePt t="40715" x="8599488" y="3017838"/>
          <p14:tracePt t="40732" x="8634413" y="3017838"/>
          <p14:tracePt t="40748" x="8661400" y="3017838"/>
          <p14:tracePt t="40764" x="8705850" y="3017838"/>
          <p14:tracePt t="40781" x="8751888" y="3017838"/>
          <p14:tracePt t="40798" x="8777288" y="3017838"/>
          <p14:tracePt t="40815" x="8823325" y="3017838"/>
          <p14:tracePt t="40831" x="8831263" y="3017838"/>
          <p14:tracePt t="40848" x="8858250" y="3017838"/>
          <p14:tracePt t="40865" x="8894763" y="2990850"/>
          <p14:tracePt t="40881" x="8947150" y="2955925"/>
          <p14:tracePt t="40898" x="8983663" y="2946400"/>
          <p14:tracePt t="40915" x="9037638" y="2911475"/>
          <p14:tracePt t="40932" x="9063038" y="2901950"/>
          <p14:tracePt t="40948" x="9090025" y="2874963"/>
          <p14:tracePt t="40965" x="9117013" y="2857500"/>
          <p14:tracePt t="40981" x="9126538" y="2847975"/>
          <p14:tracePt t="40998" x="9144000" y="2813050"/>
          <p14:tracePt t="41014" x="9153525" y="2795588"/>
          <p14:tracePt t="41031" x="9153525" y="2751138"/>
          <p14:tracePt t="41048" x="9153525" y="2732088"/>
          <p14:tracePt t="41065" x="9153525" y="2670175"/>
          <p14:tracePt t="41082" x="9153525" y="2625725"/>
          <p14:tracePt t="41098" x="9153525" y="2581275"/>
          <p14:tracePt t="41115" x="9153525" y="2536825"/>
          <p14:tracePt t="41132" x="9144000" y="2509838"/>
          <p14:tracePt t="41148" x="9134475" y="2482850"/>
          <p14:tracePt t="41165" x="9117013" y="2465388"/>
          <p14:tracePt t="41182" x="9099550" y="2446338"/>
          <p14:tracePt t="41199" x="9090025" y="2438400"/>
          <p14:tracePt t="41215" x="9063038" y="2419350"/>
          <p14:tracePt t="41232" x="9018588" y="2401888"/>
          <p14:tracePt t="41248" x="8983663" y="2393950"/>
          <p14:tracePt t="41265" x="8939213" y="2384425"/>
          <p14:tracePt t="41282" x="8912225" y="2366963"/>
          <p14:tracePt t="41298" x="8858250" y="2357438"/>
          <p14:tracePt t="41315" x="8804275" y="2357438"/>
          <p14:tracePt t="41332" x="8751888" y="2347913"/>
          <p14:tracePt t="41348" x="8715375" y="2347913"/>
          <p14:tracePt t="41365" x="8670925" y="2330450"/>
          <p14:tracePt t="41381" x="8643938" y="2330450"/>
          <p14:tracePt t="41398" x="8589963" y="2330450"/>
          <p14:tracePt t="41415" x="8528050" y="2330450"/>
          <p14:tracePt t="41431" x="8483600" y="2330450"/>
          <p14:tracePt t="41448" x="8466138" y="2330450"/>
          <p14:tracePt t="41465" x="8456613" y="2330450"/>
          <p14:tracePt t="41481" x="8439150" y="2330450"/>
          <p14:tracePt t="41498" x="8412163" y="2339975"/>
          <p14:tracePt t="41515" x="8375650" y="2366963"/>
          <p14:tracePt t="41532" x="8367713" y="2374900"/>
          <p14:tracePt t="41548" x="8348663" y="2401888"/>
          <p14:tracePt t="41565" x="8340725" y="2411413"/>
          <p14:tracePt t="41582" x="8313738" y="2419350"/>
          <p14:tracePt t="41598" x="8304213" y="2428875"/>
          <p14:tracePt t="41632" x="8277225" y="2446338"/>
          <p14:tracePt t="41648" x="8259763" y="2465388"/>
          <p14:tracePt t="41665" x="8242300" y="2482850"/>
          <p14:tracePt t="41683" x="8242300" y="2500313"/>
          <p14:tracePt t="41698" x="8242300" y="2509838"/>
          <p14:tracePt t="41715" x="8232775" y="2581275"/>
          <p14:tracePt t="41732" x="8232775" y="2625725"/>
          <p14:tracePt t="41748" x="8224838" y="2687638"/>
          <p14:tracePt t="41765" x="8224838" y="2705100"/>
          <p14:tracePt t="41781" x="8224838" y="2751138"/>
          <p14:tracePt t="41798" x="8224838" y="2786063"/>
          <p14:tracePt t="41815" x="8224838" y="2803525"/>
          <p14:tracePt t="41831" x="8224838" y="2847975"/>
          <p14:tracePt t="41848" x="8224838" y="2894013"/>
          <p14:tracePt t="41865" x="8224838" y="2911475"/>
          <p14:tracePt t="41881" x="8224838" y="2946400"/>
          <p14:tracePt t="41898" x="8251825" y="2973388"/>
          <p14:tracePt t="41915" x="8259763" y="2982913"/>
          <p14:tracePt t="41932" x="8277225" y="3009900"/>
          <p14:tracePt t="41949" x="8296275" y="3036888"/>
          <p14:tracePt t="41965" x="8304213" y="3044825"/>
          <p14:tracePt t="41981" x="8340725" y="3071813"/>
          <p14:tracePt t="41998" x="8358188" y="3089275"/>
          <p14:tracePt t="42015" x="8412163" y="3098800"/>
          <p14:tracePt t="42031" x="8429625" y="3098800"/>
          <p14:tracePt t="42048" x="8501063" y="3125788"/>
          <p14:tracePt t="42064" x="8545513" y="3125788"/>
          <p14:tracePt t="42081" x="8562975" y="3125788"/>
          <p14:tracePt t="42098" x="8582025" y="3125788"/>
          <p14:tracePt t="42115" x="8589963" y="3125788"/>
          <p14:tracePt t="42132" x="8661400" y="3125788"/>
          <p14:tracePt t="42149" x="8715375" y="3125788"/>
          <p14:tracePt t="42165" x="8777288" y="3125788"/>
          <p14:tracePt t="42181" x="8831263" y="3125788"/>
          <p14:tracePt t="42198" x="8875713" y="3125788"/>
          <p14:tracePt t="42215" x="8920163" y="3125788"/>
          <p14:tracePt t="42231" x="8939213" y="3125788"/>
          <p14:tracePt t="42248" x="8983663" y="3125788"/>
          <p14:tracePt t="42265" x="9045575" y="3125788"/>
          <p14:tracePt t="42281" x="9090025" y="3108325"/>
          <p14:tracePt t="42298" x="9117013" y="3098800"/>
          <p14:tracePt t="42315" x="9180513" y="3071813"/>
          <p14:tracePt t="42331" x="9205913" y="3062288"/>
          <p14:tracePt t="42348" x="9224963" y="3054350"/>
          <p14:tracePt t="42381" x="9259888" y="3017838"/>
          <p14:tracePt t="42398" x="9286875" y="3009900"/>
          <p14:tracePt t="42415" x="9296400" y="3000375"/>
          <p14:tracePt t="42431" x="9304338" y="2946400"/>
          <p14:tracePt t="42448" x="9331325" y="2901950"/>
          <p14:tracePt t="42465" x="9358313" y="2874963"/>
          <p14:tracePt t="42481" x="9367838" y="2830513"/>
          <p14:tracePt t="42498" x="9375775" y="2813050"/>
          <p14:tracePt t="42515" x="9385300" y="2795588"/>
          <p14:tracePt t="42531" x="9385300" y="2786063"/>
          <p14:tracePt t="42548" x="9385300" y="2768600"/>
          <p14:tracePt t="42581" x="9385300" y="2751138"/>
          <p14:tracePt t="43027" x="9412288" y="2768600"/>
          <p14:tracePt t="43035" x="9545638" y="2830513"/>
          <p14:tracePt t="43048" x="9671050" y="2894013"/>
          <p14:tracePt t="43065" x="9858375" y="2973388"/>
          <p14:tracePt t="43081" x="9983788" y="3062288"/>
          <p14:tracePt t="43098" x="10082213" y="3108325"/>
          <p14:tracePt t="43115" x="10109200" y="3133725"/>
          <p14:tracePt t="43235" x="10109200" y="3143250"/>
          <p14:tracePt t="43251" x="10099675" y="3143250"/>
          <p14:tracePt t="43259" x="10072688" y="3143250"/>
          <p14:tracePt t="43267" x="10037763" y="3125788"/>
          <p14:tracePt t="43281" x="10010775" y="3098800"/>
          <p14:tracePt t="43298" x="9983788" y="3098800"/>
          <p14:tracePt t="43315" x="9939338" y="3089275"/>
          <p14:tracePt t="43332" x="9902825" y="3089275"/>
          <p14:tracePt t="43348" x="9867900" y="3089275"/>
          <p14:tracePt t="43365" x="9777413" y="3089275"/>
          <p14:tracePt t="43381" x="9752013" y="3089275"/>
          <p14:tracePt t="43398" x="9680575" y="3116263"/>
          <p14:tracePt t="43415" x="9617075" y="3133725"/>
          <p14:tracePt t="43431" x="9572625" y="3143250"/>
          <p14:tracePt t="43448" x="9528175" y="3160713"/>
          <p14:tracePt t="43465" x="9491663" y="3160713"/>
          <p14:tracePt t="43481" x="9456738" y="3160713"/>
          <p14:tracePt t="43499" x="9412288" y="3160713"/>
          <p14:tracePt t="43515" x="9331325" y="3160713"/>
          <p14:tracePt t="43531" x="9188450" y="3160713"/>
          <p14:tracePt t="43548" x="9063038" y="3160713"/>
          <p14:tracePt t="43565" x="8956675" y="3160713"/>
          <p14:tracePt t="43581" x="8920163" y="3160713"/>
          <p14:tracePt t="43598" x="8902700" y="3160713"/>
          <p14:tracePt t="43615" x="8885238" y="3160713"/>
          <p14:tracePt t="43939" x="8875713" y="3152775"/>
          <p14:tracePt t="43948" x="8885238" y="3133725"/>
          <p14:tracePt t="43964" x="8885238" y="3125788"/>
          <p14:tracePt t="43971" x="8885238" y="3081338"/>
          <p14:tracePt t="43981" x="8885238" y="3062288"/>
          <p14:tracePt t="43998" x="8885238" y="3036888"/>
          <p14:tracePt t="44015" x="8885238" y="3017838"/>
          <p14:tracePt t="44048" x="8885238" y="3000375"/>
          <p14:tracePt t="44067" x="8885238" y="2982913"/>
          <p14:tracePt t="44083" x="8885238" y="2973388"/>
          <p14:tracePt t="44098" x="8885238" y="2965450"/>
          <p14:tracePt t="44114" x="8885238" y="2928938"/>
          <p14:tracePt t="44132" x="8885238" y="2911475"/>
          <p14:tracePt t="44148" x="8885238" y="2901950"/>
          <p14:tracePt t="44347" x="8894763" y="2919413"/>
          <p14:tracePt t="44355" x="8894763" y="2938463"/>
          <p14:tracePt t="44365" x="8894763" y="2965450"/>
          <p14:tracePt t="44381" x="8894763" y="2990850"/>
          <p14:tracePt t="44398" x="8894763" y="3017838"/>
          <p14:tracePt t="44414" x="8894763" y="3036888"/>
          <p14:tracePt t="44431" x="8894763" y="3071813"/>
          <p14:tracePt t="44448" x="8894763" y="3089275"/>
          <p14:tracePt t="44464" x="8894763" y="3116263"/>
          <p14:tracePt t="44481" x="8894763" y="3143250"/>
          <p14:tracePt t="44498" x="8894763" y="3179763"/>
          <p14:tracePt t="44515" x="8902700" y="3205163"/>
          <p14:tracePt t="44531" x="8902700" y="3224213"/>
          <p14:tracePt t="44548" x="8902700" y="3232150"/>
          <p14:tracePt t="44675" x="8912225" y="3241675"/>
          <p14:tracePt t="44699" x="8920163" y="3241675"/>
          <p14:tracePt t="44723" x="8929688" y="3241675"/>
          <p14:tracePt t="44739" x="8939213" y="3241675"/>
          <p14:tracePt t="44748" x="8956675" y="3241675"/>
          <p14:tracePt t="44764" x="8974138" y="3241675"/>
          <p14:tracePt t="44771" x="9001125" y="3241675"/>
          <p14:tracePt t="44781" x="9018588" y="3241675"/>
          <p14:tracePt t="44798" x="9063038" y="3241675"/>
          <p14:tracePt t="44814" x="9126538" y="3241675"/>
          <p14:tracePt t="44831" x="9170988" y="3241675"/>
          <p14:tracePt t="44848" x="9215438" y="3241675"/>
          <p14:tracePt t="44864" x="9242425" y="3241675"/>
          <p14:tracePt t="44881" x="9259888" y="3241675"/>
          <p14:tracePt t="44923" x="9269413" y="3241675"/>
          <p14:tracePt t="44979" x="9277350" y="3241675"/>
          <p14:tracePt t="44987" x="9286875" y="3241675"/>
          <p14:tracePt t="45019" x="9313863" y="3241675"/>
          <p14:tracePt t="45051" x="9323388" y="3241675"/>
          <p14:tracePt t="45835" x="9331325" y="3241675"/>
          <p14:tracePt t="47219" x="9340850" y="3241675"/>
          <p14:tracePt t="47227" x="9304338" y="3197225"/>
          <p14:tracePt t="47235" x="9259888" y="3197225"/>
          <p14:tracePt t="47248" x="9170988" y="3205163"/>
          <p14:tracePt t="47515" x="9205913" y="3205163"/>
          <p14:tracePt t="47523" x="9224963" y="3205163"/>
          <p14:tracePt t="47532" x="9269413" y="3205163"/>
          <p14:tracePt t="47548" x="9296400" y="3205163"/>
          <p14:tracePt t="47564" x="9358313" y="3205163"/>
          <p14:tracePt t="47581" x="9394825" y="3205163"/>
          <p14:tracePt t="47598" x="9412288" y="3205163"/>
          <p14:tracePt t="47614" x="9447213" y="3205163"/>
          <p14:tracePt t="47631" x="9474200" y="3205163"/>
          <p14:tracePt t="47648" x="9510713" y="3205163"/>
          <p14:tracePt t="47664" x="9528175" y="3205163"/>
          <p14:tracePt t="47681" x="9572625" y="3205163"/>
          <p14:tracePt t="47698" x="9617075" y="3205163"/>
          <p14:tracePt t="47714" x="9644063" y="3205163"/>
          <p14:tracePt t="47787" x="9671050" y="3232150"/>
          <p14:tracePt t="47803" x="9680575" y="3232150"/>
          <p14:tracePt t="47811" x="9698038" y="3241675"/>
          <p14:tracePt t="47835" x="9742488" y="3259138"/>
          <p14:tracePt t="47859" x="9752013" y="3259138"/>
          <p14:tracePt t="47875" x="9759950" y="3259138"/>
          <p14:tracePt t="47939" x="9769475" y="3268663"/>
          <p14:tracePt t="47995" x="9769475" y="3276600"/>
          <p14:tracePt t="48371" x="9769475" y="3286125"/>
          <p14:tracePt t="48380" x="9769475" y="3295650"/>
          <p14:tracePt t="48435" x="9769475" y="3303588"/>
          <p14:tracePt t="48499" x="9769475" y="3330575"/>
          <p14:tracePt t="48643" x="9742488" y="3357563"/>
          <p14:tracePt t="49059" x="9752013" y="3357563"/>
          <p14:tracePt t="49075" x="9777413" y="3357563"/>
          <p14:tracePt t="49091" x="9786938" y="3357563"/>
          <p14:tracePt t="49139" x="9796463" y="3357563"/>
          <p14:tracePt t="49171" x="9804400" y="3357563"/>
          <p14:tracePt t="49187" x="9823450" y="3357563"/>
          <p14:tracePt t="49211" x="9840913" y="3357563"/>
          <p14:tracePt t="49539" x="9848850" y="3357563"/>
          <p14:tracePt t="49763" x="9858375" y="3357563"/>
          <p14:tracePt t="49780" x="9875838" y="3357563"/>
          <p14:tracePt t="49787" x="9885363" y="3357563"/>
          <p14:tracePt t="49797" x="9902825" y="3357563"/>
          <p14:tracePt t="49814" x="9912350" y="3357563"/>
          <p14:tracePt t="49831" x="9939338" y="3357563"/>
          <p14:tracePt t="49847" x="9947275" y="3357563"/>
          <p14:tracePt t="49864" x="9966325" y="3357563"/>
          <p14:tracePt t="49939" x="9983788" y="3357563"/>
          <p14:tracePt t="49948" x="9991725" y="3348038"/>
          <p14:tracePt t="49979" x="10001250" y="3348038"/>
          <p14:tracePt t="49987" x="10010775" y="3330575"/>
          <p14:tracePt t="50003" x="10037763" y="3330575"/>
          <p14:tracePt t="50014" x="10045700" y="3322638"/>
          <p14:tracePt t="50043" x="10055225" y="3322638"/>
          <p14:tracePt t="50107" x="10063163" y="3322638"/>
          <p14:tracePt t="50131" x="10090150" y="3303588"/>
          <p14:tracePt t="50139" x="10099675" y="3303588"/>
          <p14:tracePt t="50179" x="10109200" y="3303588"/>
          <p14:tracePt t="51011" x="10090150" y="3276600"/>
          <p14:tracePt t="51019" x="10082213" y="3268663"/>
          <p14:tracePt t="51030" x="10063163" y="3232150"/>
          <p14:tracePt t="51047" x="10010775" y="3170238"/>
          <p14:tracePt t="51064" x="9966325" y="3071813"/>
          <p14:tracePt t="51081" x="9956800" y="2990850"/>
          <p14:tracePt t="51097" x="9939338" y="2919413"/>
          <p14:tracePt t="51115" x="9920288" y="2857500"/>
          <p14:tracePt t="51131" x="9894888" y="2786063"/>
          <p14:tracePt t="51148" x="9894888" y="2751138"/>
          <p14:tracePt t="51164" x="9885363" y="2732088"/>
          <p14:tracePt t="51181" x="9858375" y="2687638"/>
          <p14:tracePt t="51197" x="9858375" y="2679700"/>
          <p14:tracePt t="51214" x="9848850" y="2625725"/>
          <p14:tracePt t="51231" x="9823450" y="2581275"/>
          <p14:tracePt t="51247" x="9786938" y="2544763"/>
          <p14:tracePt t="51264" x="9759950" y="2482850"/>
          <p14:tracePt t="51281" x="9759950" y="2446338"/>
          <p14:tracePt t="51297" x="9742488" y="2419350"/>
          <p14:tracePt t="51314" x="9725025" y="2401888"/>
          <p14:tracePt t="51419" x="9725025" y="2393950"/>
          <p14:tracePt t="51435" x="9725025" y="2384425"/>
          <p14:tracePt t="51459" x="9725025" y="2366963"/>
          <p14:tracePt t="51475" x="9725025" y="2347913"/>
          <p14:tracePt t="51507" x="9725025" y="2339975"/>
          <p14:tracePt t="51563" x="9732963" y="2330450"/>
          <p14:tracePt t="51587" x="9732963" y="2322513"/>
          <p14:tracePt t="51595" x="9732963" y="2295525"/>
          <p14:tracePt t="51603" x="9742488" y="2268538"/>
          <p14:tracePt t="51614" x="9742488" y="2259013"/>
          <p14:tracePt t="51631" x="9742488" y="2205038"/>
          <p14:tracePt t="51647" x="9742488" y="2170113"/>
          <p14:tracePt t="51664" x="9725025" y="2125663"/>
          <p14:tracePt t="51681" x="9715500" y="2098675"/>
          <p14:tracePt t="51697" x="9688513" y="2089150"/>
          <p14:tracePt t="51714" x="9671050" y="2081213"/>
          <p14:tracePt t="51731" x="9644063" y="2054225"/>
          <p14:tracePt t="51747" x="9634538" y="2054225"/>
          <p14:tracePt t="51764" x="9626600" y="2054225"/>
          <p14:tracePt t="51780" x="9617075" y="2054225"/>
          <p14:tracePt t="51797" x="9609138" y="2054225"/>
          <p14:tracePt t="51814" x="9582150" y="2054225"/>
          <p14:tracePt t="51831" x="9572625" y="2054225"/>
          <p14:tracePt t="51847" x="9555163" y="2062163"/>
          <p14:tracePt t="51864" x="9545638" y="2081213"/>
          <p14:tracePt t="51881" x="9537700" y="2108200"/>
          <p14:tracePt t="51897" x="9518650" y="2125663"/>
          <p14:tracePt t="51915" x="9518650" y="2152650"/>
          <p14:tracePt t="51931" x="9518650" y="2224088"/>
          <p14:tracePt t="51948" x="9518650" y="2268538"/>
          <p14:tracePt t="51964" x="9518650" y="2286000"/>
          <p14:tracePt t="51981" x="9528175" y="2322513"/>
          <p14:tracePt t="51997" x="9537700" y="2330450"/>
          <p14:tracePt t="52014" x="9563100" y="2330450"/>
          <p14:tracePt t="52031" x="9609138" y="2330450"/>
          <p14:tracePt t="52047" x="9634538" y="2330450"/>
          <p14:tracePt t="52064" x="9680575" y="2330450"/>
          <p14:tracePt t="52081" x="9688513" y="2330450"/>
          <p14:tracePt t="52147" x="9698038" y="2357438"/>
          <p14:tracePt t="52155" x="9725025" y="2393950"/>
          <p14:tracePt t="52164" x="9769475" y="2438400"/>
          <p14:tracePt t="52181" x="9902825" y="2589213"/>
          <p14:tracePt t="52197" x="10117138" y="2751138"/>
          <p14:tracePt t="52214" x="10313988" y="2911475"/>
          <p14:tracePt t="52231" x="10420350" y="3017838"/>
          <p14:tracePt t="52247" x="10429875" y="3044825"/>
          <p14:tracePt t="52265" x="10429875" y="3081338"/>
          <p14:tracePt t="52281" x="10429875" y="3089275"/>
          <p14:tracePt t="52297" x="10429875" y="3108325"/>
          <p14:tracePt t="52314" x="10439400" y="3152775"/>
          <p14:tracePt t="52332" x="10483850" y="3295650"/>
          <p14:tracePt t="52348" x="10518775" y="3367088"/>
          <p14:tracePt t="52364" x="10572750" y="3438525"/>
          <p14:tracePt t="52381" x="10590213" y="3446463"/>
          <p14:tracePt t="52397" x="10590213" y="3455988"/>
          <p14:tracePt t="52414" x="10599738" y="3465513"/>
          <p14:tracePt t="52451" x="10609263" y="3465513"/>
          <p14:tracePt t="52475" x="10609263" y="3446463"/>
          <p14:tracePt t="52483" x="10599738" y="3419475"/>
          <p14:tracePt t="52497" x="10590213" y="3411538"/>
          <p14:tracePt t="52514" x="10572750" y="3402013"/>
          <p14:tracePt t="52532" x="10518775" y="3384550"/>
          <p14:tracePt t="52548" x="10510838" y="3384550"/>
          <p14:tracePt t="52565" x="10483850" y="3384550"/>
          <p14:tracePt t="52635" x="10466388" y="3384550"/>
          <p14:tracePt t="52667" x="10456863" y="3384550"/>
          <p14:tracePt t="52675" x="10447338" y="3375025"/>
          <p14:tracePt t="52699" x="10429875" y="3367088"/>
          <p14:tracePt t="53667" x="10412413" y="3367088"/>
          <p14:tracePt t="53675" x="10402888" y="3367088"/>
          <p14:tracePt t="53691" x="10394950" y="3367088"/>
          <p14:tracePt t="53787" x="10385425" y="3367088"/>
          <p14:tracePt t="53875" x="10358438" y="3367088"/>
          <p14:tracePt t="53891" x="10348913" y="3367088"/>
          <p14:tracePt t="53899" x="10331450" y="3367088"/>
          <p14:tracePt t="53907" x="10287000" y="3367088"/>
          <p14:tracePt t="53916" x="10252075" y="3367088"/>
          <p14:tracePt t="53931" x="10180638" y="3367088"/>
          <p14:tracePt t="53948" x="10117138" y="3367088"/>
          <p14:tracePt t="53964" x="10090150" y="3367088"/>
          <p14:tracePt t="53981" x="10063163" y="3367088"/>
          <p14:tracePt t="53997" x="10037763" y="3367088"/>
          <p14:tracePt t="54014" x="9983788" y="3367088"/>
          <p14:tracePt t="54031" x="9752013" y="3367088"/>
          <p14:tracePt t="54047" x="9348788" y="3357563"/>
          <p14:tracePt t="54064" x="8813800" y="3295650"/>
          <p14:tracePt t="54081" x="8358188" y="3241675"/>
          <p14:tracePt t="54098" x="7974013" y="3197225"/>
          <p14:tracePt t="54114" x="7589838" y="3197225"/>
          <p14:tracePt t="54131" x="7367588" y="3197225"/>
          <p14:tracePt t="54315" x="7348538" y="3197225"/>
          <p14:tracePt t="54323" x="7340600" y="3197225"/>
          <p14:tracePt t="54332" x="7313613" y="3197225"/>
          <p14:tracePt t="54348" x="7224713" y="3197225"/>
          <p14:tracePt t="54364" x="7099300" y="3197225"/>
          <p14:tracePt t="54381" x="7018338" y="3197225"/>
          <p14:tracePt t="54397" x="7000875" y="3197225"/>
          <p14:tracePt t="54414" x="6919913" y="3170238"/>
          <p14:tracePt t="54431" x="6769100" y="3125788"/>
          <p14:tracePt t="54447" x="6491288" y="3054350"/>
          <p14:tracePt t="54464" x="6126163" y="2955925"/>
          <p14:tracePt t="54481" x="5715000" y="2840038"/>
          <p14:tracePt t="54497" x="5322888" y="2724150"/>
          <p14:tracePt t="54514" x="5045075" y="2643188"/>
          <p14:tracePt t="54531" x="4714875" y="2500313"/>
          <p14:tracePt t="54548" x="4598988" y="2374900"/>
          <p14:tracePt t="54564" x="4537075" y="2276475"/>
          <p14:tracePt t="54597" x="4500563" y="2268538"/>
          <p14:tracePt t="54614" x="4491038" y="2268538"/>
          <p14:tracePt t="54707" x="4518025" y="2268538"/>
          <p14:tracePt t="54763" x="4483100" y="2251075"/>
          <p14:tracePt t="54771" x="4456113" y="2224088"/>
          <p14:tracePt t="54781" x="4411663" y="2170113"/>
          <p14:tracePt t="54797" x="4295775" y="2098675"/>
          <p14:tracePt t="54814" x="4170363" y="2017713"/>
          <p14:tracePt t="54831" x="3983038" y="1919288"/>
          <p14:tracePt t="54847" x="3776663" y="1795463"/>
          <p14:tracePt t="54864" x="3429000" y="1660525"/>
          <p14:tracePt t="54881" x="3054350" y="1500188"/>
          <p14:tracePt t="54897" x="2732088" y="1393825"/>
          <p14:tracePt t="54914" x="2500313" y="1285875"/>
          <p14:tracePt t="54932" x="2276475" y="1169988"/>
          <p14:tracePt t="54948" x="2179638" y="1098550"/>
          <p14:tracePt t="54964" x="2143125" y="1071563"/>
          <p14:tracePt t="54981" x="2108200" y="1036638"/>
          <p14:tracePt t="54997" x="2081213" y="1009650"/>
          <p14:tracePt t="55014" x="2036763" y="955675"/>
          <p14:tracePt t="55031" x="2009775" y="938213"/>
          <p14:tracePt t="55047" x="1955800" y="874713"/>
          <p14:tracePt t="55064" x="1893888" y="795338"/>
          <p14:tracePt t="55081" x="1839913" y="696913"/>
          <p14:tracePt t="55097" x="1751013" y="598488"/>
          <p14:tracePt t="55114" x="1714500" y="509588"/>
          <p14:tracePt t="55131" x="1660525" y="419100"/>
          <p14:tracePt t="55148" x="1625600" y="357188"/>
          <p14:tracePt t="55164" x="1625600" y="312738"/>
          <p14:tracePt t="55181" x="1625600" y="303213"/>
          <p14:tracePt t="55197" x="1625600" y="268288"/>
          <p14:tracePt t="55214" x="1625600" y="258763"/>
          <p14:tracePt t="55231" x="1608138" y="223838"/>
          <p14:tracePt t="55247" x="1608138" y="204788"/>
          <p14:tracePt t="55264" x="1608138" y="169863"/>
          <p14:tracePt t="55281" x="1598613" y="142875"/>
          <p14:tracePt t="55297" x="1598613" y="133350"/>
          <p14:tracePt t="55331" x="1598613" y="115888"/>
          <p14:tracePt t="55355" x="1589088" y="107950"/>
          <p14:tracePt t="55365" x="1581150" y="98425"/>
          <p14:tracePt t="55381" x="1571625" y="88900"/>
          <p14:tracePt t="55419" x="1562100" y="88900"/>
          <p14:tracePt t="55435" x="1536700" y="88900"/>
          <p14:tracePt t="55451" x="1527175" y="88900"/>
          <p14:tracePt t="56080" x="1473200" y="88900"/>
          <p14:tracePt t="56211" x="1473200" y="98425"/>
          <p14:tracePt t="56235" x="1490663" y="98425"/>
          <p14:tracePt t="56243" x="1536700" y="107950"/>
          <p14:tracePt t="56251" x="1571625" y="133350"/>
          <p14:tracePt t="56265" x="1633538" y="196850"/>
          <p14:tracePt t="56281" x="1776413" y="276225"/>
          <p14:tracePt t="56297" x="1946275" y="357188"/>
          <p14:tracePt t="56314" x="2357438" y="490538"/>
          <p14:tracePt t="56331" x="3367088" y="785813"/>
          <p14:tracePt t="56348" x="4197350" y="1027113"/>
          <p14:tracePt t="56364" x="5153025" y="1258888"/>
          <p14:tracePt t="56381" x="6170613" y="1517650"/>
          <p14:tracePt t="56397" x="6796088" y="1643063"/>
          <p14:tracePt t="56414" x="7180263" y="1697038"/>
          <p14:tracePt t="56431" x="7296150" y="17145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3657600" cy="1295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b="0" smtClean="0"/>
              <a:t>7.3.2.</a:t>
            </a:r>
            <a:r>
              <a:rPr lang="en-US" altLang="en-US" smtClean="0"/>
              <a:t> The MOS Cascode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2057400"/>
            <a:ext cx="8763000" cy="4038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36868" name="Rectangle 5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36869" name="Picture 5" descr="se07F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709614"/>
            <a:ext cx="7732712" cy="553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Rectangle 4"/>
          <p:cNvSpPr>
            <a:spLocks noChangeArrowheads="1"/>
          </p:cNvSpPr>
          <p:nvPr/>
        </p:nvSpPr>
        <p:spPr bwMode="auto">
          <a:xfrm>
            <a:off x="1752600" y="6248401"/>
            <a:ext cx="868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b="1" i="1">
                <a:solidFill>
                  <a:srgbClr val="000099"/>
                </a:solidFill>
              </a:rPr>
              <a:t>Figure:  </a:t>
            </a:r>
            <a:r>
              <a:rPr lang="en-US" altLang="en-US" sz="1800" i="1">
                <a:solidFill>
                  <a:srgbClr val="000099"/>
                </a:solidFill>
              </a:rPr>
              <a:t>A cascode amplifier with a cascode current-source load.</a:t>
            </a:r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6042614" y="814388"/>
            <a:ext cx="13313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/>
              <a:t>Voltage gain</a:t>
            </a:r>
          </a:p>
        </p:txBody>
      </p:sp>
      <p:pic>
        <p:nvPicPr>
          <p:cNvPr id="3687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762001"/>
            <a:ext cx="2509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371601"/>
            <a:ext cx="387032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4" name="AutoShape 12"/>
          <p:cNvSpPr>
            <a:spLocks noChangeArrowheads="1"/>
          </p:cNvSpPr>
          <p:nvPr/>
        </p:nvSpPr>
        <p:spPr bwMode="auto">
          <a:xfrm>
            <a:off x="5791200" y="144780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36875" name="Rectangle 13"/>
          <p:cNvSpPr>
            <a:spLocks noChangeArrowheads="1"/>
          </p:cNvSpPr>
          <p:nvPr/>
        </p:nvSpPr>
        <p:spPr bwMode="auto">
          <a:xfrm>
            <a:off x="5555236" y="1804988"/>
            <a:ext cx="46682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>
                <a:solidFill>
                  <a:srgbClr val="000099"/>
                </a:solidFill>
              </a:rPr>
              <a:t>For the case in which all transistors are identical</a:t>
            </a:r>
          </a:p>
        </p:txBody>
      </p:sp>
      <p:pic>
        <p:nvPicPr>
          <p:cNvPr id="36876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2209801"/>
            <a:ext cx="22701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7" name="Rectangle 2"/>
          <p:cNvSpPr>
            <a:spLocks noChangeArrowheads="1"/>
          </p:cNvSpPr>
          <p:nvPr/>
        </p:nvSpPr>
        <p:spPr bwMode="auto">
          <a:xfrm>
            <a:off x="1676400" y="152400"/>
            <a:ext cx="3657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chemeClr val="tx2"/>
                </a:solidFill>
              </a:rPr>
              <a:t>The MOS Cascode:</a:t>
            </a:r>
          </a:p>
        </p:txBody>
      </p:sp>
      <p:sp>
        <p:nvSpPr>
          <p:cNvPr id="36878" name="Rectangle 16"/>
          <p:cNvSpPr>
            <a:spLocks noChangeArrowheads="1"/>
          </p:cNvSpPr>
          <p:nvPr/>
        </p:nvSpPr>
        <p:spPr bwMode="auto">
          <a:xfrm>
            <a:off x="5791200" y="2743201"/>
            <a:ext cx="45720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/>
              <a:t>Thus: using the cascode configuration for both the amplifying transistor and the current-source load transistor results in an increase in the magnitude of gain by a factor equal to A</a:t>
            </a:r>
            <a:r>
              <a:rPr lang="en-US" altLang="en-US" baseline="-25000"/>
              <a:t>0</a:t>
            </a:r>
            <a:r>
              <a:rPr lang="en-US" altLang="en-US"/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3098"/>
      </p:ext>
    </p:extLst>
  </p:cSld>
  <p:clrMapOvr>
    <a:masterClrMapping/>
  </p:clrMapOvr>
  <p:transition advTm="950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52" x="812800" y="5027613"/>
          <p14:tracePt t="2356" x="822325" y="5018088"/>
          <p14:tracePt t="2500" x="830263" y="5010150"/>
          <p14:tracePt t="2508" x="866775" y="5010150"/>
          <p14:tracePt t="2517" x="901700" y="5010150"/>
          <p14:tracePt t="2533" x="965200" y="5010150"/>
          <p14:tracePt t="2549" x="1071563" y="5010150"/>
          <p14:tracePt t="2566" x="1143000" y="5010150"/>
          <p14:tracePt t="2583" x="1204913" y="5010150"/>
          <p14:tracePt t="2599" x="1419225" y="5010150"/>
          <p14:tracePt t="2616" x="1616075" y="5010150"/>
          <p14:tracePt t="2633" x="1874838" y="5010150"/>
          <p14:tracePt t="2649" x="2125663" y="5054600"/>
          <p14:tracePt t="2666" x="2322513" y="5072063"/>
          <p14:tracePt t="2683" x="2455863" y="5081588"/>
          <p14:tracePt t="2699" x="2509838" y="5108575"/>
          <p14:tracePt t="2717" x="2527300" y="5108575"/>
          <p14:tracePt t="2733" x="2571750" y="5108575"/>
          <p14:tracePt t="2749" x="2670175" y="5089525"/>
          <p14:tracePt t="2766" x="2705100" y="5081588"/>
          <p14:tracePt t="2783" x="2724150" y="5072063"/>
          <p14:tracePt t="2816" x="2724150" y="5062538"/>
          <p14:tracePt t="2916" x="2732088" y="5062538"/>
          <p14:tracePt t="2940" x="2732088" y="5045075"/>
          <p14:tracePt t="2949" x="2732088" y="5037138"/>
          <p14:tracePt t="2956" x="2732088" y="5000625"/>
          <p14:tracePt t="2967" x="2732088" y="4991100"/>
          <p14:tracePt t="2983" x="2732088" y="4946650"/>
          <p14:tracePt t="2999" x="2732088" y="4894263"/>
          <p14:tracePt t="3016" x="2776538" y="4840288"/>
          <p14:tracePt t="3033" x="2928938" y="4795838"/>
          <p14:tracePt t="3049" x="3411538" y="4795838"/>
          <p14:tracePt t="3066" x="4340225" y="4795838"/>
          <p14:tracePt t="3082" x="5394325" y="4679950"/>
          <p14:tracePt t="3100" x="6232525" y="4554538"/>
          <p14:tracePt t="3116" x="6680200" y="4456113"/>
          <p14:tracePt t="3134" x="6688138" y="4491038"/>
          <p14:tracePt t="3268" x="6653213" y="4491038"/>
          <p14:tracePt t="3276" x="6483350" y="4465638"/>
          <p14:tracePt t="3284" x="6375400" y="4438650"/>
          <p14:tracePt t="3299" x="6276975" y="4438650"/>
          <p14:tracePt t="3316" x="6242050" y="4384675"/>
          <p14:tracePt t="3333" x="6367463" y="4197350"/>
          <p14:tracePt t="3350" x="6680200" y="3983038"/>
          <p14:tracePt t="3366" x="7188200" y="3697288"/>
          <p14:tracePt t="3383" x="7912100" y="3394075"/>
          <p14:tracePt t="3400" x="8537575" y="3125788"/>
          <p14:tracePt t="3416" x="8813800" y="2955925"/>
          <p14:tracePt t="3432" x="9099550" y="2768600"/>
          <p14:tracePt t="3449" x="9188450" y="2724150"/>
          <p14:tracePt t="3466" x="9205913" y="2724150"/>
          <p14:tracePt t="3482" x="9188450" y="2732088"/>
          <p14:tracePt t="3596" x="9188450" y="2751138"/>
          <p14:tracePt t="3612" x="9197975" y="2759075"/>
          <p14:tracePt t="3620" x="9242425" y="2759075"/>
          <p14:tracePt t="3633" x="9313863" y="2759075"/>
          <p14:tracePt t="3649" x="9375775" y="2759075"/>
          <p14:tracePt t="3666" x="9402763" y="2759075"/>
          <p14:tracePt t="3683" x="9466263" y="2741613"/>
          <p14:tracePt t="3699" x="9483725" y="2660650"/>
          <p14:tracePt t="3716" x="9491663" y="2571750"/>
          <p14:tracePt t="3733" x="9537700" y="2509838"/>
          <p14:tracePt t="3884" x="9528175" y="2509838"/>
          <p14:tracePt t="3900" x="9510713" y="2527300"/>
          <p14:tracePt t="3908" x="9491663" y="2536825"/>
          <p14:tracePt t="3917" x="9474200" y="2544763"/>
          <p14:tracePt t="3933" x="9420225" y="2571750"/>
          <p14:tracePt t="3949" x="9402763" y="2589213"/>
          <p14:tracePt t="3966" x="9375775" y="2608263"/>
          <p14:tracePt t="3983" x="9348788" y="2633663"/>
          <p14:tracePt t="3999" x="9313863" y="2652713"/>
          <p14:tracePt t="4016" x="9232900" y="2687638"/>
          <p14:tracePt t="4033" x="9188450" y="2705100"/>
          <p14:tracePt t="4049" x="9010650" y="2759075"/>
          <p14:tracePt t="4066" x="8759825" y="2830513"/>
          <p14:tracePt t="4083" x="8555038" y="2894013"/>
          <p14:tracePt t="4100" x="8394700" y="2946400"/>
          <p14:tracePt t="4116" x="8286750" y="2973388"/>
          <p14:tracePt t="4133" x="8153400" y="3017838"/>
          <p14:tracePt t="4149" x="7974013" y="3062288"/>
          <p14:tracePt t="4166" x="7786688" y="3108325"/>
          <p14:tracePt t="4183" x="7446963" y="3187700"/>
          <p14:tracePt t="4199" x="7081838" y="3268663"/>
          <p14:tracePt t="4216" x="6715125" y="3384550"/>
          <p14:tracePt t="4232" x="6446838" y="3438525"/>
          <p14:tracePt t="4249" x="6197600" y="3490913"/>
          <p14:tracePt t="4266" x="5929313" y="3527425"/>
          <p14:tracePt t="4283" x="5661025" y="3581400"/>
          <p14:tracePt t="4299" x="5394325" y="3598863"/>
          <p14:tracePt t="4316" x="5000625" y="3670300"/>
          <p14:tracePt t="4333" x="4822825" y="3687763"/>
          <p14:tracePt t="4350" x="4732338" y="3687763"/>
          <p14:tracePt t="4366" x="4705350" y="3687763"/>
          <p14:tracePt t="4383" x="4697413" y="3643313"/>
          <p14:tracePt t="4399" x="4751388" y="3643313"/>
          <p14:tracePt t="4416" x="4759325" y="3643313"/>
          <p14:tracePt t="4692" x="4768850" y="3643313"/>
          <p14:tracePt t="4732" x="4776788" y="3643313"/>
          <p14:tracePt t="4749" x="4795838" y="3670300"/>
          <p14:tracePt t="4765" x="4803775" y="3679825"/>
          <p14:tracePt t="4852" x="4786313" y="3679825"/>
          <p14:tracePt t="4868" x="4768850" y="3679825"/>
          <p14:tracePt t="4900" x="4759325" y="3679825"/>
          <p14:tracePt t="4916" x="4732338" y="3679825"/>
          <p14:tracePt t="4924" x="4697413" y="3679825"/>
          <p14:tracePt t="4934" x="4679950" y="3679825"/>
          <p14:tracePt t="4949" x="4608513" y="3679825"/>
          <p14:tracePt t="4966" x="4527550" y="3679825"/>
          <p14:tracePt t="4983" x="4465638" y="3679825"/>
          <p14:tracePt t="4999" x="4394200" y="3679825"/>
          <p14:tracePt t="5016" x="4322763" y="3679825"/>
          <p14:tracePt t="5052" x="4313238" y="3679825"/>
          <p14:tracePt t="5140" x="4330700" y="3679825"/>
          <p14:tracePt t="5212" x="4340225" y="3679825"/>
          <p14:tracePt t="5236" x="4340225" y="3670300"/>
          <p14:tracePt t="5252" x="4340225" y="3660775"/>
          <p14:tracePt t="5260" x="4340225" y="3643313"/>
          <p14:tracePt t="5404" x="4348163" y="3633788"/>
          <p14:tracePt t="5412" x="4357688" y="3633788"/>
          <p14:tracePt t="5420" x="4367213" y="3633788"/>
          <p14:tracePt t="5432" x="4375150" y="3633788"/>
          <p14:tracePt t="5449" x="4384675" y="3633788"/>
          <p14:tracePt t="5476" x="4419600" y="3643313"/>
          <p14:tracePt t="5484" x="4419600" y="3652838"/>
          <p14:tracePt t="5501" x="4429125" y="3660775"/>
          <p14:tracePt t="5516" x="4429125" y="3670300"/>
          <p14:tracePt t="5533" x="4429125" y="3705225"/>
          <p14:tracePt t="5549" x="4429125" y="3714750"/>
          <p14:tracePt t="5566" x="4429125" y="3724275"/>
          <p14:tracePt t="5583" x="4419600" y="3768725"/>
          <p14:tracePt t="5599" x="4322763" y="3822700"/>
          <p14:tracePt t="5616" x="4133850" y="3894138"/>
          <p14:tracePt t="5632" x="3813175" y="3983038"/>
          <p14:tracePt t="5649" x="3517900" y="4044950"/>
          <p14:tracePt t="5666" x="3411538" y="4054475"/>
          <p14:tracePt t="5682" x="3348038" y="4054475"/>
          <p14:tracePt t="5699" x="3268663" y="4037013"/>
          <p14:tracePt t="5717" x="3214688" y="3990975"/>
          <p14:tracePt t="5733" x="3214688" y="3973513"/>
          <p14:tracePt t="5749" x="3214688" y="3938588"/>
          <p14:tracePt t="5766" x="3214688" y="3911600"/>
          <p14:tracePt t="5782" x="3197225" y="3867150"/>
          <p14:tracePt t="5799" x="3160713" y="3830638"/>
          <p14:tracePt t="5816" x="3125788" y="3795713"/>
          <p14:tracePt t="5832" x="3098800" y="3759200"/>
          <p14:tracePt t="5849" x="3027363" y="3741738"/>
          <p14:tracePt t="5866" x="2965450" y="3741738"/>
          <p14:tracePt t="5882" x="2919413" y="3724275"/>
          <p14:tracePt t="5899" x="2901950" y="3705225"/>
          <p14:tracePt t="5917" x="2884488" y="3616325"/>
          <p14:tracePt t="5933" x="2884488" y="3509963"/>
          <p14:tracePt t="5949" x="2884488" y="3446463"/>
          <p14:tracePt t="5966" x="2884488" y="3375025"/>
          <p14:tracePt t="5982" x="2884488" y="3330575"/>
          <p14:tracePt t="5999" x="2901950" y="3303588"/>
          <p14:tracePt t="6016" x="2965450" y="3259138"/>
          <p14:tracePt t="6164" x="3017838" y="3259138"/>
          <p14:tracePt t="6172" x="3027363" y="3259138"/>
          <p14:tracePt t="6196" x="2982913" y="3241675"/>
          <p14:tracePt t="6204" x="2973388" y="3214688"/>
          <p14:tracePt t="6216" x="2874963" y="3152775"/>
          <p14:tracePt t="6232" x="2724150" y="3017838"/>
          <p14:tracePt t="6249" x="2536825" y="2759075"/>
          <p14:tracePt t="6266" x="2384425" y="2455863"/>
          <p14:tracePt t="6282" x="2259013" y="2214563"/>
          <p14:tracePt t="6299" x="2152650" y="2009775"/>
          <p14:tracePt t="6317" x="2054225" y="1768475"/>
          <p14:tracePt t="6333" x="2044700" y="1633538"/>
          <p14:tracePt t="6349" x="2044700" y="1527175"/>
          <p14:tracePt t="6366" x="2044700" y="1446213"/>
          <p14:tracePt t="6383" x="2044700" y="1384300"/>
          <p14:tracePt t="6399" x="2054225" y="1366838"/>
          <p14:tracePt t="6416" x="2054225" y="1357313"/>
          <p14:tracePt t="6468" x="2071688" y="1347788"/>
          <p14:tracePt t="6476" x="2081213" y="1347788"/>
          <p14:tracePt t="6484" x="2089150" y="1322388"/>
          <p14:tracePt t="6500" x="2098675" y="1303338"/>
          <p14:tracePt t="6516" x="2125663" y="1276350"/>
          <p14:tracePt t="6533" x="2125663" y="1258888"/>
          <p14:tracePt t="6708" x="2116138" y="1250950"/>
          <p14:tracePt t="6716" x="2108200" y="1250950"/>
          <p14:tracePt t="6740" x="2098675" y="1250950"/>
          <p14:tracePt t="6749" x="2081213" y="1250950"/>
          <p14:tracePt t="6756" x="2062163" y="1258888"/>
          <p14:tracePt t="6766" x="2044700" y="1285875"/>
          <p14:tracePt t="6782" x="2009775" y="1322388"/>
          <p14:tracePt t="6799" x="1965325" y="1366838"/>
          <p14:tracePt t="6817" x="1928813" y="1393825"/>
          <p14:tracePt t="6832" x="1901825" y="1411288"/>
          <p14:tracePt t="6849" x="1884363" y="1428750"/>
          <p14:tracePt t="6866" x="1874838" y="1438275"/>
          <p14:tracePt t="6882" x="1866900" y="1473200"/>
          <p14:tracePt t="6899" x="1847850" y="1517650"/>
          <p14:tracePt t="6916" x="1839913" y="1544638"/>
          <p14:tracePt t="6933" x="1839913" y="1608138"/>
          <p14:tracePt t="6949" x="1847850" y="1687513"/>
          <p14:tracePt t="6966" x="1874838" y="1751013"/>
          <p14:tracePt t="6982" x="1893888" y="1795463"/>
          <p14:tracePt t="6999" x="1893888" y="1857375"/>
          <p14:tracePt t="7016" x="1911350" y="1955800"/>
          <p14:tracePt t="7033" x="1911350" y="2054225"/>
          <p14:tracePt t="7049" x="1911350" y="2241550"/>
          <p14:tracePt t="7066" x="1866900" y="2465388"/>
          <p14:tracePt t="7082" x="1812925" y="2697163"/>
          <p14:tracePt t="7099" x="1731963" y="2874963"/>
          <p14:tracePt t="7117" x="1643063" y="3062288"/>
          <p14:tracePt t="7133" x="1616075" y="3108325"/>
          <p14:tracePt t="7149" x="1608138" y="3143250"/>
          <p14:tracePt t="7196" x="1598613" y="3152775"/>
          <p14:tracePt t="7220" x="1589088" y="3160713"/>
          <p14:tracePt t="7244" x="1581150" y="3160713"/>
          <p14:tracePt t="7260" x="1562100" y="3170238"/>
          <p14:tracePt t="7268" x="1562100" y="3179763"/>
          <p14:tracePt t="7276" x="1562100" y="3187700"/>
          <p14:tracePt t="7284" x="1589088" y="3214688"/>
          <p14:tracePt t="7299" x="1616075" y="3224213"/>
          <p14:tracePt t="7316" x="1776413" y="3348038"/>
          <p14:tracePt t="7333" x="1866900" y="3419475"/>
          <p14:tracePt t="7349" x="1919288" y="3500438"/>
          <p14:tracePt t="7366" x="1990725" y="3598863"/>
          <p14:tracePt t="7383" x="2017713" y="3679825"/>
          <p14:tracePt t="7399" x="2027238" y="3768725"/>
          <p14:tracePt t="7416" x="2062163" y="3867150"/>
          <p14:tracePt t="7432" x="2062163" y="3929063"/>
          <p14:tracePt t="7449" x="2062163" y="3990975"/>
          <p14:tracePt t="7466" x="2062163" y="4062413"/>
          <p14:tracePt t="7482" x="2062163" y="4187825"/>
          <p14:tracePt t="7499" x="2062163" y="4295775"/>
          <p14:tracePt t="7517" x="2036763" y="4483100"/>
          <p14:tracePt t="7533" x="2036763" y="4608513"/>
          <p14:tracePt t="7549" x="2036763" y="4732338"/>
          <p14:tracePt t="7566" x="2017713" y="4884738"/>
          <p14:tracePt t="7582" x="1973263" y="5018088"/>
          <p14:tracePt t="7599" x="1911350" y="5197475"/>
          <p14:tracePt t="7616" x="1893888" y="5295900"/>
          <p14:tracePt t="7632" x="1884363" y="5357813"/>
          <p14:tracePt t="7649" x="1884363" y="5419725"/>
          <p14:tracePt t="7666" x="1884363" y="5465763"/>
          <p14:tracePt t="7682" x="1884363" y="5491163"/>
          <p14:tracePt t="7699" x="1893888" y="5545138"/>
          <p14:tracePt t="7716" x="1919288" y="5562600"/>
          <p14:tracePt t="7733" x="1946275" y="5589588"/>
          <p14:tracePt t="7766" x="1955800" y="5608638"/>
          <p14:tracePt t="8404" x="1946275" y="5599113"/>
          <p14:tracePt t="8412" x="1938338" y="5589588"/>
          <p14:tracePt t="8508" x="1928813" y="5581650"/>
          <p14:tracePt t="8532" x="1919288" y="5562600"/>
          <p14:tracePt t="8549" x="1901825" y="5554663"/>
          <p14:tracePt t="8565" x="1901825" y="5537200"/>
          <p14:tracePt t="8572" x="1901825" y="5527675"/>
          <p14:tracePt t="8582" x="1901825" y="5518150"/>
          <p14:tracePt t="8599" x="1901825" y="5500688"/>
          <p14:tracePt t="8616" x="1893888" y="5473700"/>
          <p14:tracePt t="8632" x="1893888" y="5429250"/>
          <p14:tracePt t="8649" x="1884363" y="5411788"/>
          <p14:tracePt t="8666" x="1884363" y="5367338"/>
          <p14:tracePt t="8682" x="1884363" y="5322888"/>
          <p14:tracePt t="8699" x="1884363" y="5259388"/>
          <p14:tracePt t="8716" x="1884363" y="5205413"/>
          <p14:tracePt t="8733" x="1884363" y="5072063"/>
          <p14:tracePt t="8749" x="1884363" y="4983163"/>
          <p14:tracePt t="8766" x="1884363" y="4875213"/>
          <p14:tracePt t="8782" x="1884363" y="4786313"/>
          <p14:tracePt t="8799" x="1884363" y="4732338"/>
          <p14:tracePt t="8816" x="1884363" y="4687888"/>
          <p14:tracePt t="8832" x="1901825" y="4643438"/>
          <p14:tracePt t="8849" x="1911350" y="4562475"/>
          <p14:tracePt t="8866" x="1938338" y="4500563"/>
          <p14:tracePt t="8882" x="1973263" y="4438650"/>
          <p14:tracePt t="8899" x="1973263" y="4394200"/>
          <p14:tracePt t="8916" x="1990725" y="4375150"/>
          <p14:tracePt t="8932" x="2000250" y="4367213"/>
          <p14:tracePt t="8949" x="2000250" y="4340225"/>
          <p14:tracePt t="8996" x="2000250" y="4330700"/>
          <p14:tracePt t="9004" x="2009775" y="4322763"/>
          <p14:tracePt t="9016" x="2017713" y="4322763"/>
          <p14:tracePt t="9032" x="2036763" y="4313238"/>
          <p14:tracePt t="9049" x="2062163" y="4303713"/>
          <p14:tracePt t="9196" x="2071688" y="4295775"/>
          <p14:tracePt t="9332" x="2071688" y="4276725"/>
          <p14:tracePt t="9340" x="2054225" y="4286250"/>
          <p14:tracePt t="9356" x="2036763" y="4286250"/>
          <p14:tracePt t="9366" x="2027238" y="4295775"/>
          <p14:tracePt t="9382" x="2027238" y="4313238"/>
          <p14:tracePt t="9399" x="2027238" y="4348163"/>
          <p14:tracePt t="9564" x="2036763" y="4348163"/>
          <p14:tracePt t="9572" x="2116138" y="4322763"/>
          <p14:tracePt t="9582" x="2170113" y="4295775"/>
          <p14:tracePt t="9599" x="2286000" y="4170363"/>
          <p14:tracePt t="9615" x="2446338" y="4170363"/>
          <p14:tracePt t="9632" x="2705100" y="4170363"/>
          <p14:tracePt t="9649" x="2990850" y="4170363"/>
          <p14:tracePt t="9666" x="3402013" y="4214813"/>
          <p14:tracePt t="9682" x="3857625" y="4259263"/>
          <p14:tracePt t="9699" x="4259263" y="4259263"/>
          <p14:tracePt t="9716" x="4697413" y="4232275"/>
          <p14:tracePt t="9733" x="4776788" y="4179888"/>
          <p14:tracePt t="9749" x="4786313" y="4170363"/>
          <p14:tracePt t="9766" x="4786313" y="4125913"/>
          <p14:tracePt t="9782" x="4786313" y="4089400"/>
          <p14:tracePt t="9799" x="4776788" y="4071938"/>
          <p14:tracePt t="9816" x="4759325" y="4071938"/>
          <p14:tracePt t="9832" x="4741863" y="4071938"/>
          <p14:tracePt t="9849" x="4732338" y="4062413"/>
          <p14:tracePt t="9866" x="4732338" y="4037013"/>
          <p14:tracePt t="9882" x="4751388" y="4000500"/>
          <p14:tracePt t="9899" x="4759325" y="3956050"/>
          <p14:tracePt t="9917" x="4759325" y="3902075"/>
          <p14:tracePt t="9933" x="4759325" y="3857625"/>
          <p14:tracePt t="9949" x="4759325" y="3848100"/>
          <p14:tracePt t="9966" x="4759325" y="3813175"/>
          <p14:tracePt t="9982" x="4759325" y="3803650"/>
          <p14:tracePt t="9999" x="4724400" y="3768725"/>
          <p14:tracePt t="10016" x="4724400" y="3751263"/>
          <p14:tracePt t="10032" x="4697413" y="3687763"/>
          <p14:tracePt t="10049" x="4670425" y="3660775"/>
          <p14:tracePt t="10066" x="4643438" y="3633788"/>
          <p14:tracePt t="10082" x="4608513" y="3598863"/>
          <p14:tracePt t="10099" x="4572000" y="3562350"/>
          <p14:tracePt t="10116" x="4527550" y="3544888"/>
          <p14:tracePt t="10133" x="4446588" y="3517900"/>
          <p14:tracePt t="10149" x="4419600" y="3509963"/>
          <p14:tracePt t="10166" x="4402138" y="3490913"/>
          <p14:tracePt t="10182" x="4375150" y="3490913"/>
          <p14:tracePt t="10199" x="4330700" y="3482975"/>
          <p14:tracePt t="10216" x="4276725" y="3482975"/>
          <p14:tracePt t="10233" x="4197350" y="3455988"/>
          <p14:tracePt t="10249" x="4170363" y="3446463"/>
          <p14:tracePt t="10266" x="4143375" y="3446463"/>
          <p14:tracePt t="10282" x="4108450" y="3419475"/>
          <p14:tracePt t="10299" x="4098925" y="3419475"/>
          <p14:tracePt t="10316" x="4027488" y="3419475"/>
          <p14:tracePt t="10333" x="3973513" y="3411538"/>
          <p14:tracePt t="10349" x="3911600" y="3394075"/>
          <p14:tracePt t="10366" x="3848100" y="3384550"/>
          <p14:tracePt t="10382" x="3786188" y="3384550"/>
          <p14:tracePt t="10399" x="3679825" y="3384550"/>
          <p14:tracePt t="10416" x="3598863" y="3384550"/>
          <p14:tracePt t="10432" x="3536950" y="3384550"/>
          <p14:tracePt t="10449" x="3446463" y="3384550"/>
          <p14:tracePt t="10466" x="3367088" y="3384550"/>
          <p14:tracePt t="10482" x="3259138" y="3419475"/>
          <p14:tracePt t="10499" x="3214688" y="3429000"/>
          <p14:tracePt t="10516" x="3133725" y="3455988"/>
          <p14:tracePt t="10533" x="3081338" y="3473450"/>
          <p14:tracePt t="10549" x="3027363" y="3490913"/>
          <p14:tracePt t="10566" x="2938463" y="3544888"/>
          <p14:tracePt t="10582" x="2857500" y="3581400"/>
          <p14:tracePt t="10599" x="2759075" y="3625850"/>
          <p14:tracePt t="10616" x="2697163" y="3660775"/>
          <p14:tracePt t="10632" x="2679700" y="3679825"/>
          <p14:tracePt t="10649" x="2633663" y="3705225"/>
          <p14:tracePt t="10666" x="2598738" y="3724275"/>
          <p14:tracePt t="10682" x="2581275" y="3759200"/>
          <p14:tracePt t="10699" x="2554288" y="3795713"/>
          <p14:tracePt t="10716" x="2465388" y="3973513"/>
          <p14:tracePt t="10733" x="2393950" y="4089400"/>
          <p14:tracePt t="10749" x="2276475" y="4241800"/>
          <p14:tracePt t="10766" x="2251075" y="4348163"/>
          <p14:tracePt t="10782" x="2224088" y="4429125"/>
          <p14:tracePt t="10799" x="2214563" y="4491038"/>
          <p14:tracePt t="10816" x="2214563" y="4572000"/>
          <p14:tracePt t="10833" x="2214563" y="4633913"/>
          <p14:tracePt t="10849" x="2214563" y="4741863"/>
          <p14:tracePt t="10865" x="2214563" y="4830763"/>
          <p14:tracePt t="10882" x="2214563" y="4983163"/>
          <p14:tracePt t="10899" x="2214563" y="5054600"/>
          <p14:tracePt t="10916" x="2224088" y="5143500"/>
          <p14:tracePt t="10933" x="2241550" y="5187950"/>
          <p14:tracePt t="10949" x="2276475" y="5224463"/>
          <p14:tracePt t="10966" x="2286000" y="5241925"/>
          <p14:tracePt t="10982" x="2303463" y="5259388"/>
          <p14:tracePt t="10999" x="2312988" y="5286375"/>
          <p14:tracePt t="11015" x="2357438" y="5313363"/>
          <p14:tracePt t="11032" x="2374900" y="5330825"/>
          <p14:tracePt t="11049" x="2419350" y="5384800"/>
          <p14:tracePt t="11066" x="2490788" y="5429250"/>
          <p14:tracePt t="11082" x="2571750" y="5473700"/>
          <p14:tracePt t="11099" x="2633663" y="5500688"/>
          <p14:tracePt t="11116" x="2714625" y="5537200"/>
          <p14:tracePt t="11133" x="2759075" y="5562600"/>
          <p14:tracePt t="11149" x="2840038" y="5589588"/>
          <p14:tracePt t="11166" x="2928938" y="5626100"/>
          <p14:tracePt t="11182" x="3000375" y="5670550"/>
          <p14:tracePt t="11199" x="3062288" y="5705475"/>
          <p14:tracePt t="11216" x="3125788" y="5732463"/>
          <p14:tracePt t="11232" x="3187700" y="5759450"/>
          <p14:tracePt t="11249" x="3276600" y="5768975"/>
          <p14:tracePt t="11266" x="3313113" y="5776913"/>
          <p14:tracePt t="11282" x="3402013" y="5776913"/>
          <p14:tracePt t="11299" x="3482975" y="5795963"/>
          <p14:tracePt t="11316" x="3581400" y="5822950"/>
          <p14:tracePt t="11333" x="3741738" y="5822950"/>
          <p14:tracePt t="11349" x="3803650" y="5822950"/>
          <p14:tracePt t="11366" x="3830638" y="5822950"/>
          <p14:tracePt t="11382" x="3857625" y="5822950"/>
          <p14:tracePt t="11399" x="3884613" y="5813425"/>
          <p14:tracePt t="11416" x="3919538" y="5803900"/>
          <p14:tracePt t="11432" x="3965575" y="5768975"/>
          <p14:tracePt t="11449" x="4027488" y="5759450"/>
          <p14:tracePt t="11466" x="4062413" y="5759450"/>
          <p14:tracePt t="11482" x="4098925" y="5741988"/>
          <p14:tracePt t="11499" x="4116388" y="5741988"/>
          <p14:tracePt t="11532" x="4160838" y="5724525"/>
          <p14:tracePt t="11549" x="4187825" y="5688013"/>
          <p14:tracePt t="11566" x="4259263" y="5643563"/>
          <p14:tracePt t="11582" x="4322763" y="5608638"/>
          <p14:tracePt t="11599" x="4367213" y="5581650"/>
          <p14:tracePt t="11616" x="4402138" y="5572125"/>
          <p14:tracePt t="11632" x="4411663" y="5562600"/>
          <p14:tracePt t="11649" x="4438650" y="5554663"/>
          <p14:tracePt t="11665" x="4456113" y="5527675"/>
          <p14:tracePt t="11682" x="4491038" y="5491163"/>
          <p14:tracePt t="11699" x="4537075" y="5446713"/>
          <p14:tracePt t="11716" x="4670425" y="5295900"/>
          <p14:tracePt t="11733" x="4759325" y="5205413"/>
          <p14:tracePt t="11749" x="4822825" y="5133975"/>
          <p14:tracePt t="11766" x="4857750" y="5099050"/>
          <p14:tracePt t="11782" x="4867275" y="5072063"/>
          <p14:tracePt t="11799" x="4875213" y="5027613"/>
          <p14:tracePt t="11816" x="4919663" y="4911725"/>
          <p14:tracePt t="11832" x="4946650" y="4759325"/>
          <p14:tracePt t="11849" x="4946650" y="4633913"/>
          <p14:tracePt t="11866" x="4965700" y="4500563"/>
          <p14:tracePt t="11882" x="4965700" y="4465638"/>
          <p14:tracePt t="11899" x="4965700" y="4357688"/>
          <p14:tracePt t="11916" x="4965700" y="4205288"/>
          <p14:tracePt t="11933" x="4965700" y="4143375"/>
          <p14:tracePt t="11949" x="4946650" y="4062413"/>
          <p14:tracePt t="11966" x="4911725" y="4000500"/>
          <p14:tracePt t="11982" x="4857750" y="3919538"/>
          <p14:tracePt t="11999" x="4813300" y="3867150"/>
          <p14:tracePt t="12016" x="4759325" y="3786188"/>
          <p14:tracePt t="12032" x="4679950" y="3732213"/>
          <p14:tracePt t="12049" x="4581525" y="3679825"/>
          <p14:tracePt t="12065" x="4438650" y="3598863"/>
          <p14:tracePt t="12082" x="4322763" y="3527425"/>
          <p14:tracePt t="12099" x="4224338" y="3455988"/>
          <p14:tracePt t="12116" x="4081463" y="3384550"/>
          <p14:tracePt t="12133" x="3990975" y="3375025"/>
          <p14:tracePt t="12149" x="3894138" y="3348038"/>
          <p14:tracePt t="12166" x="3786188" y="3330575"/>
          <p14:tracePt t="12182" x="3679825" y="3330575"/>
          <p14:tracePt t="12199" x="3589338" y="3330575"/>
          <p14:tracePt t="12215" x="3465513" y="3330575"/>
          <p14:tracePt t="12232" x="3357563" y="3348038"/>
          <p14:tracePt t="12249" x="3259138" y="3367088"/>
          <p14:tracePt t="12266" x="3152775" y="3375025"/>
          <p14:tracePt t="12282" x="3054350" y="3411538"/>
          <p14:tracePt t="12299" x="2973388" y="3419475"/>
          <p14:tracePt t="12316" x="2822575" y="3482975"/>
          <p14:tracePt t="12332" x="2724150" y="3490913"/>
          <p14:tracePt t="12349" x="2660650" y="3517900"/>
          <p14:tracePt t="12366" x="2562225" y="3581400"/>
          <p14:tracePt t="12382" x="2446338" y="3652838"/>
          <p14:tracePt t="12399" x="2357438" y="3724275"/>
          <p14:tracePt t="12416" x="2295525" y="3786188"/>
          <p14:tracePt t="12432" x="2224088" y="3840163"/>
          <p14:tracePt t="12449" x="2152650" y="3919538"/>
          <p14:tracePt t="12466" x="2116138" y="4000500"/>
          <p14:tracePt t="12482" x="2071688" y="4098925"/>
          <p14:tracePt t="12499" x="2027238" y="4205288"/>
          <p14:tracePt t="12516" x="2000250" y="4322763"/>
          <p14:tracePt t="12533" x="2000250" y="4394200"/>
          <p14:tracePt t="12549" x="2000250" y="4456113"/>
          <p14:tracePt t="12566" x="2000250" y="4510088"/>
          <p14:tracePt t="12582" x="2000250" y="4562475"/>
          <p14:tracePt t="12599" x="2000250" y="4616450"/>
          <p14:tracePt t="12616" x="2017713" y="4697413"/>
          <p14:tracePt t="12632" x="2044700" y="4759325"/>
          <p14:tracePt t="12649" x="2098675" y="4857750"/>
          <p14:tracePt t="12665" x="2125663" y="4938713"/>
          <p14:tracePt t="12682" x="2214563" y="5027613"/>
          <p14:tracePt t="12699" x="2286000" y="5081588"/>
          <p14:tracePt t="12716" x="2347913" y="5116513"/>
          <p14:tracePt t="12733" x="2419350" y="5180013"/>
          <p14:tracePt t="12749" x="2500313" y="5232400"/>
          <p14:tracePt t="12766" x="2616200" y="5303838"/>
          <p14:tracePt t="12782" x="2732088" y="5357813"/>
          <p14:tracePt t="12799" x="2874963" y="5438775"/>
          <p14:tracePt t="12816" x="3009900" y="5465763"/>
          <p14:tracePt t="12832" x="3108325" y="5527675"/>
          <p14:tracePt t="12849" x="3187700" y="5537200"/>
          <p14:tracePt t="12866" x="3259138" y="5572125"/>
          <p14:tracePt t="12882" x="3340100" y="5581650"/>
          <p14:tracePt t="12899" x="3438525" y="5599113"/>
          <p14:tracePt t="12916" x="3562350" y="5608638"/>
          <p14:tracePt t="12932" x="3697288" y="5653088"/>
          <p14:tracePt t="12949" x="3741738" y="5653088"/>
          <p14:tracePt t="12965" x="3803650" y="5670550"/>
          <p14:tracePt t="12982" x="3822700" y="5670550"/>
          <p14:tracePt t="12999" x="3884613" y="5670550"/>
          <p14:tracePt t="13016" x="3946525" y="5670550"/>
          <p14:tracePt t="13032" x="4071938" y="5643563"/>
          <p14:tracePt t="13049" x="4197350" y="5634038"/>
          <p14:tracePt t="13066" x="4259263" y="5616575"/>
          <p14:tracePt t="13082" x="4303713" y="5608638"/>
          <p14:tracePt t="13099" x="4330700" y="5608638"/>
          <p14:tracePt t="13116" x="4384675" y="5545138"/>
          <p14:tracePt t="13133" x="4446588" y="5483225"/>
          <p14:tracePt t="13149" x="4554538" y="5384800"/>
          <p14:tracePt t="13166" x="4697413" y="5268913"/>
          <p14:tracePt t="13182" x="4822825" y="5187950"/>
          <p14:tracePt t="13199" x="4857750" y="5153025"/>
          <p14:tracePt t="13216" x="4867275" y="5143500"/>
          <p14:tracePt t="13232" x="4894263" y="5133975"/>
          <p14:tracePt t="13249" x="4902200" y="5089525"/>
          <p14:tracePt t="13266" x="4919663" y="5010150"/>
          <p14:tracePt t="13282" x="4956175" y="4919663"/>
          <p14:tracePt t="13299" x="4983163" y="4822825"/>
          <p14:tracePt t="13316" x="5018088" y="4705350"/>
          <p14:tracePt t="13333" x="5018088" y="4643438"/>
          <p14:tracePt t="13349" x="5018088" y="4608513"/>
          <p14:tracePt t="13366" x="5018088" y="4545013"/>
          <p14:tracePt t="13382" x="5018088" y="4456113"/>
          <p14:tracePt t="13399" x="5000625" y="4367213"/>
          <p14:tracePt t="13416" x="4956175" y="4214813"/>
          <p14:tracePt t="13432" x="4902200" y="4027488"/>
          <p14:tracePt t="13449" x="4830763" y="3911600"/>
          <p14:tracePt t="13465" x="4768850" y="3822700"/>
          <p14:tracePt t="13483" x="4732338" y="3741738"/>
          <p14:tracePt t="13499" x="4705350" y="3714750"/>
          <p14:tracePt t="13516" x="4687888" y="3652838"/>
          <p14:tracePt t="13532" x="4652963" y="3625850"/>
          <p14:tracePt t="13549" x="4643438" y="3608388"/>
          <p14:tracePt t="13566" x="4625975" y="3581400"/>
          <p14:tracePt t="13582" x="4598988" y="3544888"/>
          <p14:tracePt t="13599" x="4572000" y="3527425"/>
          <p14:tracePt t="13616" x="4545013" y="3509963"/>
          <p14:tracePt t="13632" x="4510088" y="3455988"/>
          <p14:tracePt t="13649" x="4446588" y="3402013"/>
          <p14:tracePt t="13666" x="4367213" y="3367088"/>
          <p14:tracePt t="13682" x="4286250" y="3340100"/>
          <p14:tracePt t="13699" x="4179888" y="3340100"/>
          <p14:tracePt t="13716" x="4010025" y="3303588"/>
          <p14:tracePt t="13733" x="3803650" y="3276600"/>
          <p14:tracePt t="13749" x="3724275" y="3268663"/>
          <p14:tracePt t="13766" x="3608388" y="3268663"/>
          <p14:tracePt t="13782" x="3500438" y="3268663"/>
          <p14:tracePt t="13799" x="3411538" y="3268663"/>
          <p14:tracePt t="13816" x="3303588" y="3268663"/>
          <p14:tracePt t="13832" x="3187700" y="3295650"/>
          <p14:tracePt t="13849" x="3071813" y="3340100"/>
          <p14:tracePt t="13866" x="2973388" y="3394075"/>
          <p14:tracePt t="13882" x="2911475" y="3446463"/>
          <p14:tracePt t="13899" x="2840038" y="3509963"/>
          <p14:tracePt t="13916" x="2776538" y="3544888"/>
          <p14:tracePt t="13932" x="2724150" y="3598863"/>
          <p14:tracePt t="13949" x="2697163" y="3633788"/>
          <p14:tracePt t="13966" x="2660650" y="3697288"/>
          <p14:tracePt t="13982" x="2625725" y="3768725"/>
          <p14:tracePt t="13999" x="2581275" y="3848100"/>
          <p14:tracePt t="14016" x="2562225" y="3911600"/>
          <p14:tracePt t="14032" x="2536825" y="3983038"/>
          <p14:tracePt t="14049" x="2536825" y="4010025"/>
          <p14:tracePt t="14066" x="2536825" y="4071938"/>
          <p14:tracePt t="14082" x="2536825" y="4160838"/>
          <p14:tracePt t="14099" x="2536825" y="4268788"/>
          <p14:tracePt t="14116" x="2554288" y="4473575"/>
          <p14:tracePt t="14133" x="2562225" y="4598988"/>
          <p14:tracePt t="14149" x="2589213" y="4697413"/>
          <p14:tracePt t="14166" x="2616200" y="4768850"/>
          <p14:tracePt t="14182" x="2633663" y="4848225"/>
          <p14:tracePt t="14199" x="2705100" y="4946650"/>
          <p14:tracePt t="14216" x="2768600" y="5037138"/>
          <p14:tracePt t="14232" x="2857500" y="5116513"/>
          <p14:tracePt t="14249" x="2965450" y="5224463"/>
          <p14:tracePt t="14266" x="3108325" y="5357813"/>
          <p14:tracePt t="14282" x="3187700" y="5429250"/>
          <p14:tracePt t="14299" x="3313113" y="5500688"/>
          <p14:tracePt t="14316" x="3411538" y="5554663"/>
          <p14:tracePt t="14333" x="3544888" y="5626100"/>
          <p14:tracePt t="14349" x="3643313" y="5653088"/>
          <p14:tracePt t="14366" x="3751263" y="5688013"/>
          <p14:tracePt t="14383" x="3902075" y="5697538"/>
          <p14:tracePt t="14399" x="4054475" y="5715000"/>
          <p14:tracePt t="14416" x="4179888" y="5715000"/>
          <p14:tracePt t="14432" x="4276725" y="5741988"/>
          <p14:tracePt t="14449" x="4340225" y="5759450"/>
          <p14:tracePt t="14466" x="4384675" y="5759450"/>
          <p14:tracePt t="14483" x="4394200" y="5759450"/>
          <p14:tracePt t="14499" x="4438650" y="5759450"/>
          <p14:tracePt t="14516" x="4518025" y="5732463"/>
          <p14:tracePt t="14533" x="4589463" y="5661025"/>
          <p14:tracePt t="14549" x="4625975" y="5626100"/>
          <p14:tracePt t="14566" x="4633913" y="5608638"/>
          <p14:tracePt t="14612" x="4633913" y="5581650"/>
          <p14:tracePt t="14620" x="4633913" y="5572125"/>
          <p14:tracePt t="14632" x="4633913" y="5562600"/>
          <p14:tracePt t="14649" x="4633913" y="5518150"/>
          <p14:tracePt t="14666" x="4608513" y="5456238"/>
          <p14:tracePt t="14682" x="4537075" y="5367338"/>
          <p14:tracePt t="14699" x="4510088" y="5348288"/>
          <p14:tracePt t="14717" x="4429125" y="5313363"/>
          <p14:tracePt t="14732" x="4411663" y="5295900"/>
          <p14:tracePt t="14749" x="4384675" y="5295900"/>
          <p14:tracePt t="14766" x="4367213" y="5286375"/>
          <p14:tracePt t="14782" x="4330700" y="5268913"/>
          <p14:tracePt t="14799" x="4303713" y="5259388"/>
          <p14:tracePt t="14816" x="4214813" y="5232400"/>
          <p14:tracePt t="14832" x="4152900" y="5197475"/>
          <p14:tracePt t="14849" x="4071938" y="5170488"/>
          <p14:tracePt t="14866" x="4000500" y="5126038"/>
          <p14:tracePt t="14882" x="3983038" y="5116513"/>
          <p14:tracePt t="14996" x="3973513" y="5108575"/>
          <p14:tracePt t="15004" x="3973513" y="5099050"/>
          <p14:tracePt t="15028" x="3965575" y="5072063"/>
          <p14:tracePt t="15060" x="3946525" y="5062538"/>
          <p14:tracePt t="15252" x="3946525" y="5045075"/>
          <p14:tracePt t="15357" x="3956050" y="5037138"/>
          <p14:tracePt t="15388" x="3965575" y="5027613"/>
          <p14:tracePt t="15412" x="3983038" y="5027613"/>
          <p14:tracePt t="15420" x="3990975" y="5027613"/>
          <p14:tracePt t="15432" x="4000500" y="5027613"/>
          <p14:tracePt t="15449" x="4037013" y="5027613"/>
          <p14:tracePt t="15465" x="4054475" y="5027613"/>
          <p14:tracePt t="15482" x="4089400" y="5027613"/>
          <p14:tracePt t="15499" x="4098925" y="5027613"/>
          <p14:tracePt t="15515" x="4108450" y="5010150"/>
          <p14:tracePt t="15532" x="4116388" y="5010150"/>
          <p14:tracePt t="15581" x="4143375" y="5010150"/>
          <p14:tracePt t="15676" x="4152900" y="5000625"/>
          <p14:tracePt t="15684" x="4152900" y="4983163"/>
          <p14:tracePt t="15692" x="4152900" y="4929188"/>
          <p14:tracePt t="15700" x="4152900" y="4902200"/>
          <p14:tracePt t="15716" x="4143375" y="4867275"/>
          <p14:tracePt t="15733" x="4071938" y="4714875"/>
          <p14:tracePt t="15749" x="4044950" y="4616450"/>
          <p14:tracePt t="15765" x="4017963" y="4545013"/>
          <p14:tracePt t="15782" x="4010025" y="4473575"/>
          <p14:tracePt t="15798" x="4010025" y="4394200"/>
          <p14:tracePt t="15815" x="4010025" y="4367213"/>
          <p14:tracePt t="15832" x="4010025" y="4330700"/>
          <p14:tracePt t="15849" x="4010025" y="4313238"/>
          <p14:tracePt t="15865" x="4010025" y="4276725"/>
          <p14:tracePt t="15882" x="4010025" y="4268788"/>
          <p14:tracePt t="15899" x="4010025" y="4224338"/>
          <p14:tracePt t="15916" x="4010025" y="4205288"/>
          <p14:tracePt t="15932" x="4010025" y="4170363"/>
          <p14:tracePt t="15949" x="4010025" y="4152900"/>
          <p14:tracePt t="15965" x="4010025" y="4116388"/>
          <p14:tracePt t="15982" x="4010025" y="4108450"/>
          <p14:tracePt t="16015" x="4010025" y="4098925"/>
          <p14:tracePt t="16032" x="4010025" y="4081463"/>
          <p14:tracePt t="16052" x="4010025" y="4071938"/>
          <p14:tracePt t="16065" x="4010025" y="4054475"/>
          <p14:tracePt t="16082" x="4010025" y="4044950"/>
          <p14:tracePt t="16412" x="4010025" y="4037013"/>
          <p14:tracePt t="16420" x="3973513" y="4037013"/>
          <p14:tracePt t="16432" x="3946525" y="4037013"/>
          <p14:tracePt t="16449" x="3875088" y="4037013"/>
          <p14:tracePt t="16465" x="3813175" y="4037013"/>
          <p14:tracePt t="16482" x="3776663" y="4037013"/>
          <p14:tracePt t="16564" x="3768725" y="4037013"/>
          <p14:tracePt t="16572" x="3759200" y="4037013"/>
          <p14:tracePt t="16582" x="3741738" y="4037013"/>
          <p14:tracePt t="16599" x="3714750" y="4017963"/>
          <p14:tracePt t="16632" x="3697288" y="4010025"/>
          <p14:tracePt t="16649" x="3679825" y="4010025"/>
          <p14:tracePt t="16665" x="3633788" y="4010025"/>
          <p14:tracePt t="16682" x="3554413" y="4010025"/>
          <p14:tracePt t="16699" x="3490913" y="4010025"/>
          <p14:tracePt t="16884" x="3509963" y="4010025"/>
          <p14:tracePt t="16892" x="3527425" y="4010025"/>
          <p14:tracePt t="16900" x="3554413" y="4010025"/>
          <p14:tracePt t="16916" x="3562350" y="4010025"/>
          <p14:tracePt t="16933" x="3616325" y="4010025"/>
          <p14:tracePt t="16949" x="3633788" y="4010025"/>
          <p14:tracePt t="17052" x="3643313" y="4010025"/>
          <p14:tracePt t="17068" x="3643313" y="4017963"/>
          <p14:tracePt t="17076" x="3660775" y="4054475"/>
          <p14:tracePt t="17084" x="3660775" y="4062413"/>
          <p14:tracePt t="17099" x="3660775" y="4081463"/>
          <p14:tracePt t="17115" x="3660775" y="4179888"/>
          <p14:tracePt t="17133" x="3660775" y="4394200"/>
          <p14:tracePt t="17149" x="3660775" y="4562475"/>
          <p14:tracePt t="17166" x="3660775" y="4732338"/>
          <p14:tracePt t="17182" x="3660775" y="4857750"/>
          <p14:tracePt t="17199" x="3660775" y="4938713"/>
          <p14:tracePt t="17215" x="3652838" y="5018088"/>
          <p14:tracePt t="17232" x="3643313" y="5045075"/>
          <p14:tracePt t="17249" x="3643313" y="5062538"/>
          <p14:tracePt t="17820" x="3643313" y="5072063"/>
          <p14:tracePt t="17828" x="3652838" y="5072063"/>
          <p14:tracePt t="17836" x="3660775" y="5072063"/>
          <p14:tracePt t="17849" x="3697288" y="5072063"/>
          <p14:tracePt t="17866" x="3759200" y="5054600"/>
          <p14:tracePt t="17882" x="3848100" y="5037138"/>
          <p14:tracePt t="17899" x="3965575" y="5027613"/>
          <p14:tracePt t="17916" x="4125913" y="4956175"/>
          <p14:tracePt t="17932" x="4330700" y="4929188"/>
          <p14:tracePt t="17949" x="4446588" y="4884738"/>
          <p14:tracePt t="17966" x="4581525" y="4822825"/>
          <p14:tracePt t="17982" x="4687888" y="4751388"/>
          <p14:tracePt t="17998" x="4759325" y="4652963"/>
          <p14:tracePt t="18016" x="4813300" y="4562475"/>
          <p14:tracePt t="18032" x="4857750" y="4483100"/>
          <p14:tracePt t="18049" x="4875213" y="4411663"/>
          <p14:tracePt t="18065" x="4902200" y="4313238"/>
          <p14:tracePt t="18082" x="4902200" y="4259263"/>
          <p14:tracePt t="18099" x="4902200" y="4187825"/>
          <p14:tracePt t="18116" x="4929188" y="4089400"/>
          <p14:tracePt t="18133" x="4956175" y="3956050"/>
          <p14:tracePt t="18149" x="4956175" y="3902075"/>
          <p14:tracePt t="18165" x="4956175" y="3848100"/>
          <p14:tracePt t="18182" x="4956175" y="3822700"/>
          <p14:tracePt t="18199" x="4938713" y="3786188"/>
          <p14:tracePt t="18216" x="4929188" y="3768725"/>
          <p14:tracePt t="18232" x="4911725" y="3751263"/>
          <p14:tracePt t="18248" x="4867275" y="3732213"/>
          <p14:tracePt t="18265" x="4822825" y="3714750"/>
          <p14:tracePt t="18282" x="4776788" y="3697288"/>
          <p14:tracePt t="18299" x="4705350" y="3670300"/>
          <p14:tracePt t="18315" x="4625975" y="3643313"/>
          <p14:tracePt t="18333" x="4473575" y="3616325"/>
          <p14:tracePt t="18349" x="4375150" y="3562350"/>
          <p14:tracePt t="18365" x="4295775" y="3554413"/>
          <p14:tracePt t="18382" x="4251325" y="3509963"/>
          <p14:tracePt t="18399" x="4187825" y="3500438"/>
          <p14:tracePt t="18416" x="4152900" y="3490913"/>
          <p14:tracePt t="18432" x="4098925" y="3490913"/>
          <p14:tracePt t="18449" x="4037013" y="3490913"/>
          <p14:tracePt t="18466" x="3894138" y="3490913"/>
          <p14:tracePt t="18482" x="3759200" y="3490913"/>
          <p14:tracePt t="18499" x="3616325" y="3490913"/>
          <p14:tracePt t="18516" x="3455988" y="3554413"/>
          <p14:tracePt t="18532" x="3394075" y="3554413"/>
          <p14:tracePt t="18549" x="3348038" y="3562350"/>
          <p14:tracePt t="18565" x="3303588" y="3562350"/>
          <p14:tracePt t="18582" x="3224213" y="3598863"/>
          <p14:tracePt t="18599" x="3143250" y="3608388"/>
          <p14:tracePt t="18616" x="3036888" y="3625850"/>
          <p14:tracePt t="18632" x="2946400" y="3652838"/>
          <p14:tracePt t="18649" x="2867025" y="3652838"/>
          <p14:tracePt t="18665" x="2795588" y="3660775"/>
          <p14:tracePt t="18682" x="2732088" y="3679825"/>
          <p14:tracePt t="18699" x="2660650" y="3714750"/>
          <p14:tracePt t="18716" x="2589213" y="3741738"/>
          <p14:tracePt t="18732" x="2490788" y="3795713"/>
          <p14:tracePt t="18749" x="2303463" y="3956050"/>
          <p14:tracePt t="18765" x="2205038" y="4044950"/>
          <p14:tracePt t="18782" x="2143125" y="4143375"/>
          <p14:tracePt t="18799" x="2108200" y="4224338"/>
          <p14:tracePt t="18815" x="2062163" y="4340225"/>
          <p14:tracePt t="18832" x="2054225" y="4429125"/>
          <p14:tracePt t="18849" x="2036763" y="4510088"/>
          <p14:tracePt t="18865" x="2036763" y="4581525"/>
          <p14:tracePt t="18882" x="2036763" y="4687888"/>
          <p14:tracePt t="18884" x="2036763" y="4714875"/>
          <p14:tracePt t="18899" x="2036763" y="4786313"/>
          <p14:tracePt t="18915" x="2036763" y="4911725"/>
          <p14:tracePt t="18933" x="2036763" y="5089525"/>
          <p14:tracePt t="18949" x="2044700" y="5160963"/>
          <p14:tracePt t="18965" x="2081213" y="5251450"/>
          <p14:tracePt t="18982" x="2152650" y="5330825"/>
          <p14:tracePt t="18999" x="2214563" y="5394325"/>
          <p14:tracePt t="19016" x="2259013" y="5438775"/>
          <p14:tracePt t="19032" x="2339975" y="5491163"/>
          <p14:tracePt t="19048" x="2411413" y="5545138"/>
          <p14:tracePt t="19065" x="2473325" y="5608638"/>
          <p14:tracePt t="19082" x="2571750" y="5697538"/>
          <p14:tracePt t="19098" x="2660650" y="5768975"/>
          <p14:tracePt t="19115" x="2724150" y="5803900"/>
          <p14:tracePt t="19133" x="2795588" y="5857875"/>
          <p14:tracePt t="19149" x="2857500" y="5884863"/>
          <p14:tracePt t="19165" x="2919413" y="5902325"/>
          <p14:tracePt t="19182" x="2982913" y="5919788"/>
          <p14:tracePt t="19198" x="3071813" y="5929313"/>
          <p14:tracePt t="19215" x="3179763" y="5956300"/>
          <p14:tracePt t="19232" x="3276600" y="5983288"/>
          <p14:tracePt t="19248" x="3340100" y="6000750"/>
          <p14:tracePt t="19265" x="3446463" y="6000750"/>
          <p14:tracePt t="19282" x="3517900" y="6000750"/>
          <p14:tracePt t="19299" x="3625850" y="5991225"/>
          <p14:tracePt t="19315" x="3724275" y="5973763"/>
          <p14:tracePt t="19333" x="3795713" y="5956300"/>
          <p14:tracePt t="19349" x="3848100" y="5938838"/>
          <p14:tracePt t="19365" x="3875088" y="5929313"/>
          <p14:tracePt t="19382" x="3902075" y="5929313"/>
          <p14:tracePt t="19399" x="3946525" y="5902325"/>
          <p14:tracePt t="19416" x="4027488" y="5894388"/>
          <p14:tracePt t="19432" x="4152900" y="5894388"/>
          <p14:tracePt t="19449" x="4313238" y="5822950"/>
          <p14:tracePt t="19466" x="4465638" y="5795963"/>
          <p14:tracePt t="19482" x="4572000" y="5751513"/>
          <p14:tracePt t="19499" x="4660900" y="5741988"/>
          <p14:tracePt t="19515" x="4697413" y="5715000"/>
          <p14:tracePt t="19533" x="4741863" y="5680075"/>
          <p14:tracePt t="19549" x="4786313" y="5626100"/>
          <p14:tracePt t="19565" x="4857750" y="5554663"/>
          <p14:tracePt t="19582" x="4938713" y="5473700"/>
          <p14:tracePt t="19599" x="5027613" y="5367338"/>
          <p14:tracePt t="19615" x="5099050" y="5251450"/>
          <p14:tracePt t="19632" x="5160963" y="5099050"/>
          <p14:tracePt t="19649" x="5180013" y="4965700"/>
          <p14:tracePt t="19665" x="5180013" y="4840288"/>
          <p14:tracePt t="19682" x="5180013" y="4714875"/>
          <p14:tracePt t="19699" x="5180013" y="4608513"/>
          <p14:tracePt t="19715" x="5180013" y="4500563"/>
          <p14:tracePt t="19733" x="5108575" y="4303713"/>
          <p14:tracePt t="19749" x="5062538" y="4170363"/>
          <p14:tracePt t="19765" x="5018088" y="4054475"/>
          <p14:tracePt t="19782" x="4894263" y="3902075"/>
          <p14:tracePt t="19799" x="4714875" y="3751263"/>
          <p14:tracePt t="19815" x="4500563" y="3608388"/>
          <p14:tracePt t="19832" x="4375150" y="3509963"/>
          <p14:tracePt t="19849" x="4313238" y="3455988"/>
          <p14:tracePt t="19865" x="4276725" y="3446463"/>
          <p14:tracePt t="19882" x="4251325" y="3438525"/>
          <p14:tracePt t="19899" x="4197350" y="3411538"/>
          <p14:tracePt t="19915" x="4089400" y="3384550"/>
          <p14:tracePt t="19932" x="3902075" y="3340100"/>
          <p14:tracePt t="19949" x="3732213" y="3322638"/>
          <p14:tracePt t="19965" x="3581400" y="3303588"/>
          <p14:tracePt t="19982" x="3482975" y="3295650"/>
          <p14:tracePt t="19998" x="3411538" y="3268663"/>
          <p14:tracePt t="20016" x="3313113" y="3268663"/>
          <p14:tracePt t="20032" x="3241675" y="3268663"/>
          <p14:tracePt t="20049" x="3179763" y="3268663"/>
          <p14:tracePt t="20066" x="3081338" y="3295650"/>
          <p14:tracePt t="20082" x="2946400" y="3357563"/>
          <p14:tracePt t="20099" x="2786063" y="3419475"/>
          <p14:tracePt t="20115" x="2625725" y="3490913"/>
          <p14:tracePt t="20132" x="2428875" y="3581400"/>
          <p14:tracePt t="20149" x="2347913" y="3608388"/>
          <p14:tracePt t="20165" x="2303463" y="3643313"/>
          <p14:tracePt t="20182" x="2232025" y="3697288"/>
          <p14:tracePt t="20198" x="2152650" y="3751263"/>
          <p14:tracePt t="20215" x="2108200" y="3848100"/>
          <p14:tracePt t="20232" x="2054225" y="3929063"/>
          <p14:tracePt t="20248" x="2009775" y="4062413"/>
          <p14:tracePt t="20265" x="2000250" y="4133850"/>
          <p14:tracePt t="20282" x="1982788" y="4268788"/>
          <p14:tracePt t="20298" x="1973263" y="4357688"/>
          <p14:tracePt t="20315" x="1973263" y="4438650"/>
          <p14:tracePt t="20332" x="1973263" y="4537075"/>
          <p14:tracePt t="20349" x="1973263" y="4625975"/>
          <p14:tracePt t="20365" x="1973263" y="4741863"/>
          <p14:tracePt t="20382" x="1973263" y="4884738"/>
          <p14:tracePt t="20399" x="1973263" y="4991100"/>
          <p14:tracePt t="20416" x="2017713" y="5108575"/>
          <p14:tracePt t="20432" x="2081213" y="5241925"/>
          <p14:tracePt t="20449" x="2116138" y="5322888"/>
          <p14:tracePt t="20465" x="2197100" y="5419725"/>
          <p14:tracePt t="20482" x="2259013" y="5500688"/>
          <p14:tracePt t="20498" x="2312988" y="5554663"/>
          <p14:tracePt t="20515" x="2374900" y="5589588"/>
          <p14:tracePt t="20532" x="2490788" y="5643563"/>
          <p14:tracePt t="20549" x="2571750" y="5697538"/>
          <p14:tracePt t="20566" x="2652713" y="5751513"/>
          <p14:tracePt t="20582" x="2705100" y="5776913"/>
          <p14:tracePt t="20598" x="2840038" y="5822950"/>
          <p14:tracePt t="20615" x="2946400" y="5848350"/>
          <p14:tracePt t="20632" x="3044825" y="5867400"/>
          <p14:tracePt t="20649" x="3143250" y="5911850"/>
          <p14:tracePt t="20665" x="3232150" y="5919788"/>
          <p14:tracePt t="20682" x="3322638" y="5965825"/>
          <p14:tracePt t="20698" x="3419475" y="5983288"/>
          <p14:tracePt t="20715" x="3482975" y="6010275"/>
          <p14:tracePt t="20732" x="3633788" y="6037263"/>
          <p14:tracePt t="20749" x="3724275" y="6037263"/>
          <p14:tracePt t="20765" x="3848100" y="6037263"/>
          <p14:tracePt t="20782" x="3973513" y="6037263"/>
          <p14:tracePt t="20798" x="4044950" y="6037263"/>
          <p14:tracePt t="20815" x="4089400" y="6037263"/>
          <p14:tracePt t="20832" x="4108450" y="6037263"/>
          <p14:tracePt t="20848" x="4125913" y="6027738"/>
          <p14:tracePt t="20865" x="4133850" y="6027738"/>
          <p14:tracePt t="20882" x="4152900" y="6010275"/>
          <p14:tracePt t="20898" x="4205288" y="5973763"/>
          <p14:tracePt t="20915" x="4251325" y="5946775"/>
          <p14:tracePt t="20932" x="4340225" y="5902325"/>
          <p14:tracePt t="20949" x="4384675" y="5894388"/>
          <p14:tracePt t="20965" x="4394200" y="5894388"/>
          <p14:tracePt t="20982" x="4402138" y="5894388"/>
          <p14:tracePt t="20998" x="4456113" y="5867400"/>
          <p14:tracePt t="21015" x="4473575" y="5848350"/>
          <p14:tracePt t="21032" x="4518025" y="5813425"/>
          <p14:tracePt t="21048" x="4562475" y="5786438"/>
          <p14:tracePt t="21066" x="4679950" y="5751513"/>
          <p14:tracePt t="21082" x="4776788" y="5705475"/>
          <p14:tracePt t="21098" x="4857750" y="5661025"/>
          <p14:tracePt t="21115" x="4938713" y="5626100"/>
          <p14:tracePt t="21132" x="5045075" y="5537200"/>
          <p14:tracePt t="21149" x="5054600" y="5491163"/>
          <p14:tracePt t="21165" x="5062538" y="5429250"/>
          <p14:tracePt t="21182" x="5062538" y="5367338"/>
          <p14:tracePt t="21198" x="5062538" y="5322888"/>
          <p14:tracePt t="21215" x="5062538" y="5295900"/>
          <p14:tracePt t="21232" x="5062538" y="5241925"/>
          <p14:tracePt t="21248" x="5062538" y="5232400"/>
          <p14:tracePt t="21265" x="5062538" y="5214938"/>
          <p14:tracePt t="21282" x="5062538" y="5180013"/>
          <p14:tracePt t="21298" x="5062538" y="5143500"/>
          <p14:tracePt t="21315" x="5062538" y="5126038"/>
          <p14:tracePt t="21332" x="5062538" y="5099050"/>
          <p14:tracePt t="21349" x="5062538" y="5081588"/>
          <p14:tracePt t="21365" x="5062538" y="5072063"/>
          <p14:tracePt t="21382" x="5062538" y="5054600"/>
          <p14:tracePt t="21412" x="5062538" y="5045075"/>
          <p14:tracePt t="21420" x="5062538" y="5037138"/>
          <p14:tracePt t="21432" x="5062538" y="5027613"/>
          <p14:tracePt t="21448" x="5062538" y="4965700"/>
          <p14:tracePt t="21465" x="5062538" y="4919663"/>
          <p14:tracePt t="21482" x="5062538" y="4875213"/>
          <p14:tracePt t="21499" x="5062538" y="4813300"/>
          <p14:tracePt t="21515" x="5062538" y="4768850"/>
          <p14:tracePt t="21532" x="5062538" y="4714875"/>
          <p14:tracePt t="21548" x="5062538" y="4705350"/>
          <p14:tracePt t="21565" x="5062538" y="4679950"/>
          <p14:tracePt t="21582" x="5062538" y="4660900"/>
          <p14:tracePt t="21598" x="5062538" y="4643438"/>
          <p14:tracePt t="21615" x="5089525" y="4616450"/>
          <p14:tracePt t="21632" x="5089525" y="4589463"/>
          <p14:tracePt t="21648" x="5089525" y="4554538"/>
          <p14:tracePt t="21665" x="5099050" y="4527550"/>
          <p14:tracePt t="21682" x="5099050" y="4491038"/>
          <p14:tracePt t="21698" x="5099050" y="4473575"/>
          <p14:tracePt t="21715" x="5099050" y="4438650"/>
          <p14:tracePt t="21732" x="5099050" y="4394200"/>
          <p14:tracePt t="21749" x="5099050" y="4367213"/>
          <p14:tracePt t="21766" x="5099050" y="4322763"/>
          <p14:tracePt t="21782" x="5072063" y="4276725"/>
          <p14:tracePt t="21798" x="5072063" y="4232275"/>
          <p14:tracePt t="21815" x="5045075" y="4197350"/>
          <p14:tracePt t="21832" x="5018088" y="4160838"/>
          <p14:tracePt t="21848" x="4991100" y="4133850"/>
          <p14:tracePt t="21865" x="4965700" y="4098925"/>
          <p14:tracePt t="21882" x="4938713" y="4098925"/>
          <p14:tracePt t="21898" x="4929188" y="4081463"/>
          <p14:tracePt t="21915" x="4902200" y="4071938"/>
          <p14:tracePt t="21932" x="4857750" y="4017963"/>
          <p14:tracePt t="21949" x="4813300" y="3956050"/>
          <p14:tracePt t="21966" x="4776788" y="3938588"/>
          <p14:tracePt t="21982" x="4751388" y="3902075"/>
          <p14:tracePt t="21998" x="4705350" y="3894138"/>
          <p14:tracePt t="22015" x="4670425" y="3857625"/>
          <p14:tracePt t="22032" x="4660900" y="3848100"/>
          <p14:tracePt t="22048" x="4625975" y="3813175"/>
          <p14:tracePt t="22065" x="4616450" y="3803650"/>
          <p14:tracePt t="22082" x="4581525" y="3768725"/>
          <p14:tracePt t="22099" x="4562475" y="3751263"/>
          <p14:tracePt t="22116" x="4537075" y="3705225"/>
          <p14:tracePt t="22132" x="4527550" y="3697288"/>
          <p14:tracePt t="22165" x="4518025" y="3679825"/>
          <p14:tracePt t="22188" x="4510088" y="3670300"/>
          <p14:tracePt t="22220" x="4510088" y="3660775"/>
          <p14:tracePt t="22228" x="4500563" y="3652838"/>
          <p14:tracePt t="22252" x="4473575" y="3643313"/>
          <p14:tracePt t="22292" x="4465638" y="3643313"/>
          <p14:tracePt t="22308" x="4456113" y="3643313"/>
          <p14:tracePt t="22316" x="4429125" y="3633788"/>
          <p14:tracePt t="22324" x="4419600" y="3633788"/>
          <p14:tracePt t="22333" x="4411663" y="3633788"/>
          <p14:tracePt t="22349" x="4357688" y="3633788"/>
          <p14:tracePt t="22365" x="4268788" y="3616325"/>
          <p14:tracePt t="22382" x="4224338" y="3616325"/>
          <p14:tracePt t="22399" x="4197350" y="3616325"/>
          <p14:tracePt t="22415" x="4160838" y="3616325"/>
          <p14:tracePt t="22432" x="4125913" y="3616325"/>
          <p14:tracePt t="22448" x="4116388" y="3616325"/>
          <p14:tracePt t="22508" x="4108450" y="3616325"/>
          <p14:tracePt t="22532" x="4089400" y="3616325"/>
          <p14:tracePt t="22604" x="4081463" y="3616325"/>
          <p14:tracePt t="22636" x="4062413" y="3616325"/>
          <p14:tracePt t="22644" x="4037013" y="3616325"/>
          <p14:tracePt t="22652" x="4017963" y="3616325"/>
          <p14:tracePt t="22665" x="4010025" y="3616325"/>
          <p14:tracePt t="22682" x="3983038" y="3616325"/>
          <p14:tracePt t="22698" x="3946525" y="3643313"/>
          <p14:tracePt t="22716" x="3911600" y="3670300"/>
          <p14:tracePt t="22732" x="3902075" y="3705225"/>
          <p14:tracePt t="22748" x="3902075" y="3714750"/>
          <p14:tracePt t="22765" x="3902075" y="3732213"/>
          <p14:tracePt t="22908" x="3894138" y="3751263"/>
          <p14:tracePt t="23500" x="3919538" y="3741738"/>
          <p14:tracePt t="23508" x="3929063" y="3732213"/>
          <p14:tracePt t="23516" x="3965575" y="3732213"/>
          <p14:tracePt t="23532" x="3973513" y="3724275"/>
          <p14:tracePt t="23572" x="3983038" y="3724275"/>
          <p14:tracePt t="23820" x="3990975" y="3724275"/>
          <p14:tracePt t="23828" x="4000500" y="3724275"/>
          <p14:tracePt t="23836" x="4010025" y="3732213"/>
          <p14:tracePt t="23848" x="4010025" y="3751263"/>
          <p14:tracePt t="23865" x="4017963" y="3768725"/>
          <p14:tracePt t="23882" x="4017963" y="3795713"/>
          <p14:tracePt t="23898" x="4037013" y="3803650"/>
          <p14:tracePt t="23900" x="4044950" y="3822700"/>
          <p14:tracePt t="24228" x="4062413" y="3830638"/>
          <p14:tracePt t="24236" x="4071938" y="3830638"/>
          <p14:tracePt t="24248" x="4081463" y="3830638"/>
          <p14:tracePt t="24265" x="4108450" y="3830638"/>
          <p14:tracePt t="24282" x="4133850" y="3830638"/>
          <p14:tracePt t="24298" x="4160838" y="3822700"/>
          <p14:tracePt t="24332" x="4170363" y="3822700"/>
          <p14:tracePt t="24356" x="4179888" y="3822700"/>
          <p14:tracePt t="24366" x="4197350" y="3822700"/>
          <p14:tracePt t="24388" x="4214813" y="3822700"/>
          <p14:tracePt t="24484" x="4224338" y="3822700"/>
          <p14:tracePt t="25844" x="4232275" y="3822700"/>
          <p14:tracePt t="25852" x="4241800" y="3822700"/>
          <p14:tracePt t="25868" x="4268788" y="3822700"/>
          <p14:tracePt t="25884" x="4286250" y="3822700"/>
          <p14:tracePt t="25900" x="4295775" y="3822700"/>
          <p14:tracePt t="25924" x="4330700" y="3822700"/>
          <p14:tracePt t="25940" x="4340225" y="3822700"/>
          <p14:tracePt t="25950" x="4357688" y="3822700"/>
          <p14:tracePt t="25966" x="4375150" y="3822700"/>
          <p14:tracePt t="25982" x="4384675" y="3822700"/>
          <p14:tracePt t="26012" x="4411663" y="3813175"/>
          <p14:tracePt t="26028" x="4419600" y="3803650"/>
          <p14:tracePt t="26036" x="4429125" y="3803650"/>
          <p14:tracePt t="26052" x="4438650" y="3803650"/>
          <p14:tracePt t="26068" x="4446588" y="3803650"/>
          <p14:tracePt t="26082" x="4473575" y="3795713"/>
          <p14:tracePt t="26098" x="4483100" y="3795713"/>
          <p14:tracePt t="26115" x="4491038" y="3795713"/>
          <p14:tracePt t="26133" x="4500563" y="3795713"/>
          <p14:tracePt t="26149" x="4537075" y="3795713"/>
          <p14:tracePt t="26165" x="4554538" y="3795713"/>
          <p14:tracePt t="26182" x="4562475" y="3795713"/>
          <p14:tracePt t="26198" x="4598988" y="3795713"/>
          <p14:tracePt t="26268" x="4616450" y="3786188"/>
          <p14:tracePt t="26340" x="4643438" y="3786188"/>
          <p14:tracePt t="26372" x="4660900" y="3768725"/>
          <p14:tracePt t="26420" x="4679950" y="3768725"/>
          <p14:tracePt t="26452" x="4687888" y="3759200"/>
          <p14:tracePt t="26676" x="4697413" y="3751263"/>
          <p14:tracePt t="26684" x="4705350" y="3751263"/>
          <p14:tracePt t="26700" x="4714875" y="3759200"/>
          <p14:tracePt t="26868" x="4714875" y="3786188"/>
          <p14:tracePt t="26876" x="4714875" y="3795713"/>
          <p14:tracePt t="26892" x="4714875" y="3813175"/>
          <p14:tracePt t="26916" x="4714875" y="3840163"/>
          <p14:tracePt t="26932" x="4724400" y="3848100"/>
          <p14:tracePt t="27012" x="4724400" y="3857625"/>
          <p14:tracePt t="27036" x="4724400" y="3867150"/>
          <p14:tracePt t="27980" x="4732338" y="3875088"/>
          <p14:tracePt t="28388" x="4751388" y="3875088"/>
          <p14:tracePt t="28500" x="4759325" y="3875088"/>
          <p14:tracePt t="28572" x="4768850" y="3875088"/>
          <p14:tracePt t="28597" x="4776788" y="3875088"/>
          <p14:tracePt t="28684" x="4795838" y="3875088"/>
          <p14:tracePt t="28716" x="4813300" y="3875088"/>
          <p14:tracePt t="28748" x="4822825" y="3867150"/>
          <p14:tracePt t="28772" x="4830763" y="3857625"/>
          <p14:tracePt t="28852" x="4848225" y="3857625"/>
          <p14:tracePt t="29132" x="4875213" y="3840163"/>
          <p14:tracePt t="29156" x="4884738" y="3840163"/>
          <p14:tracePt t="29172" x="4911725" y="3840163"/>
          <p14:tracePt t="29181" x="4919663" y="3830638"/>
          <p14:tracePt t="29198" x="4929188" y="3830638"/>
          <p14:tracePt t="29228" x="4938713" y="3830638"/>
          <p14:tracePt t="29244" x="4973638" y="3822700"/>
          <p14:tracePt t="29972" x="4983163" y="3822700"/>
          <p14:tracePt t="29981" x="4991100" y="3822700"/>
          <p14:tracePt t="30004" x="5018088" y="3822700"/>
          <p14:tracePt t="30012" x="5027613" y="3822700"/>
          <p14:tracePt t="30028" x="5037138" y="3822700"/>
          <p14:tracePt t="30052" x="5054600" y="3822700"/>
          <p14:tracePt t="30108" x="5072063" y="3822700"/>
          <p14:tracePt t="30132" x="5081588" y="3822700"/>
          <p14:tracePt t="30148" x="5089525" y="3822700"/>
          <p14:tracePt t="30156" x="5099050" y="3822700"/>
          <p14:tracePt t="30172" x="5116513" y="3822700"/>
          <p14:tracePt t="30220" x="5126038" y="3822700"/>
          <p14:tracePt t="30236" x="5143500" y="3822700"/>
          <p14:tracePt t="30244" x="5153025" y="3822700"/>
          <p14:tracePt t="30260" x="5170488" y="3822700"/>
          <p14:tracePt t="30268" x="5180013" y="3822700"/>
          <p14:tracePt t="30316" x="5187950" y="3822700"/>
          <p14:tracePt t="30380" x="5205413" y="3822700"/>
          <p14:tracePt t="30388" x="5224463" y="3822700"/>
          <p14:tracePt t="30404" x="5232400" y="3822700"/>
          <p14:tracePt t="30444" x="5241925" y="3822700"/>
          <p14:tracePt t="30476" x="5251450" y="3822700"/>
          <p14:tracePt t="31540" x="5241925" y="3822700"/>
          <p14:tracePt t="31548" x="5214938" y="3822700"/>
          <p14:tracePt t="31556" x="5160963" y="3848100"/>
          <p14:tracePt t="31566" x="5126038" y="3848100"/>
          <p14:tracePt t="31582" x="5045075" y="3867150"/>
          <p14:tracePt t="31598" x="4956175" y="3894138"/>
          <p14:tracePt t="31614" x="4894263" y="3894138"/>
          <p14:tracePt t="31631" x="4830763" y="3919538"/>
          <p14:tracePt t="31648" x="4786313" y="3919538"/>
          <p14:tracePt t="31665" x="4768850" y="3919538"/>
          <p14:tracePt t="31681" x="4724400" y="3929063"/>
          <p14:tracePt t="31698" x="4660900" y="3929063"/>
          <p14:tracePt t="31715" x="4608513" y="3938588"/>
          <p14:tracePt t="31732" x="4537075" y="3956050"/>
          <p14:tracePt t="31748" x="4429125" y="3956050"/>
          <p14:tracePt t="31765" x="4411663" y="3956050"/>
          <p14:tracePt t="31781" x="4367213" y="3956050"/>
          <p14:tracePt t="31798" x="4295775" y="3983038"/>
          <p14:tracePt t="31815" x="4259263" y="3983038"/>
          <p14:tracePt t="31831" x="4197350" y="3983038"/>
          <p14:tracePt t="31900" x="4187825" y="3983038"/>
          <p14:tracePt t="31932" x="4170363" y="3983038"/>
          <p14:tracePt t="31948" x="4143375" y="3973513"/>
          <p14:tracePt t="31996" x="4143375" y="3965575"/>
          <p14:tracePt t="32052" x="4143375" y="3956050"/>
          <p14:tracePt t="32060" x="4152900" y="3938588"/>
          <p14:tracePt t="32084" x="4187825" y="3938588"/>
          <p14:tracePt t="32092" x="4224338" y="3938588"/>
          <p14:tracePt t="32100" x="4268788" y="3938588"/>
          <p14:tracePt t="32115" x="4322763" y="3938588"/>
          <p14:tracePt t="32132" x="4411663" y="3938588"/>
          <p14:tracePt t="32148" x="4545013" y="3938588"/>
          <p14:tracePt t="32165" x="4633913" y="3938588"/>
          <p14:tracePt t="32181" x="4705350" y="3938588"/>
          <p14:tracePt t="32198" x="4751388" y="3938588"/>
          <p14:tracePt t="32215" x="4830763" y="3919538"/>
          <p14:tracePt t="32231" x="4911725" y="3919538"/>
          <p14:tracePt t="32248" x="4965700" y="3919538"/>
          <p14:tracePt t="32265" x="5045075" y="3919538"/>
          <p14:tracePt t="32281" x="5133975" y="3919538"/>
          <p14:tracePt t="32298" x="5197475" y="3919538"/>
          <p14:tracePt t="32315" x="5232400" y="3919538"/>
          <p14:tracePt t="32331" x="5259388" y="3911600"/>
          <p14:tracePt t="32348" x="5268913" y="3911600"/>
          <p14:tracePt t="32365" x="5276850" y="3911600"/>
          <p14:tracePt t="32381" x="5303838" y="3902075"/>
          <p14:tracePt t="32420" x="5313363" y="3902075"/>
          <p14:tracePt t="32444" x="5322888" y="3902075"/>
          <p14:tracePt t="32460" x="5330825" y="3894138"/>
          <p14:tracePt t="32468" x="5348288" y="3875088"/>
          <p14:tracePt t="32492" x="5357813" y="3875088"/>
          <p14:tracePt t="32500" x="5367338" y="3867150"/>
          <p14:tracePt t="32812" x="5375275" y="3857625"/>
          <p14:tracePt t="33604" x="5367338" y="3857625"/>
          <p14:tracePt t="33692" x="5357813" y="3857625"/>
          <p14:tracePt t="33716" x="5330825" y="3857625"/>
          <p14:tracePt t="33740" x="5303838" y="3857625"/>
          <p14:tracePt t="33764" x="5303838" y="3875088"/>
          <p14:tracePt t="33876" x="5313363" y="3884613"/>
          <p14:tracePt t="33932" x="5330825" y="3875088"/>
          <p14:tracePt t="33948" x="5340350" y="3857625"/>
          <p14:tracePt t="33965" x="5367338" y="3813175"/>
          <p14:tracePt t="33972" x="5367338" y="3795713"/>
          <p14:tracePt t="33982" x="5367338" y="3768725"/>
          <p14:tracePt t="33998" x="5367338" y="3741738"/>
          <p14:tracePt t="34015" x="5367338" y="3679825"/>
          <p14:tracePt t="34031" x="5367338" y="3633788"/>
          <p14:tracePt t="34048" x="5367338" y="3581400"/>
          <p14:tracePt t="34065" x="5367338" y="3571875"/>
          <p14:tracePt t="34082" x="5367338" y="3544888"/>
          <p14:tracePt t="34098" x="5357813" y="3527425"/>
          <p14:tracePt t="34114" x="5357813" y="3517900"/>
          <p14:tracePt t="34131" x="5348288" y="3490913"/>
          <p14:tracePt t="34148" x="5322888" y="3455988"/>
          <p14:tracePt t="34165" x="5313363" y="3348038"/>
          <p14:tracePt t="34181" x="5295900" y="3286125"/>
          <p14:tracePt t="34198" x="5286375" y="3224213"/>
          <p14:tracePt t="34214" x="5259388" y="3170238"/>
          <p14:tracePt t="34248" x="5251450" y="3160713"/>
          <p14:tracePt t="34356" x="5214938" y="3160713"/>
          <p14:tracePt t="34365" x="5197475" y="3160713"/>
          <p14:tracePt t="34372" x="5153025" y="3160713"/>
          <p14:tracePt t="34382" x="5133975" y="3160713"/>
          <p14:tracePt t="34399" x="5099050" y="3160713"/>
          <p14:tracePt t="34414" x="5037138" y="3160713"/>
          <p14:tracePt t="34431" x="5018088" y="3160713"/>
          <p14:tracePt t="34448" x="4991100" y="3160713"/>
          <p14:tracePt t="34465" x="4956175" y="3170238"/>
          <p14:tracePt t="34482" x="4911725" y="3170238"/>
          <p14:tracePt t="34498" x="4857750" y="3187700"/>
          <p14:tracePt t="34515" x="4786313" y="3187700"/>
          <p14:tracePt t="34531" x="4741863" y="3187700"/>
          <p14:tracePt t="34548" x="4679950" y="3187700"/>
          <p14:tracePt t="34565" x="4633913" y="3205163"/>
          <p14:tracePt t="34581" x="4562475" y="3224213"/>
          <p14:tracePt t="34598" x="4446588" y="3224213"/>
          <p14:tracePt t="34615" x="4313238" y="3251200"/>
          <p14:tracePt t="34631" x="4205288" y="3251200"/>
          <p14:tracePt t="34648" x="4160838" y="3251200"/>
          <p14:tracePt t="34664" x="4152900" y="3251200"/>
          <p14:tracePt t="34700" x="4143375" y="3251200"/>
          <p14:tracePt t="34932" x="4133850" y="3251200"/>
          <p14:tracePt t="34956" x="4133850" y="3241675"/>
          <p14:tracePt t="34988" x="4133850" y="3232150"/>
          <p14:tracePt t="34998" x="4133850" y="3214688"/>
          <p14:tracePt t="35004" x="4125913" y="3205163"/>
          <p14:tracePt t="35020" x="4108450" y="3197225"/>
          <p14:tracePt t="35031" x="4098925" y="3187700"/>
          <p14:tracePt t="35048" x="4089400" y="3179763"/>
          <p14:tracePt t="35064" x="4071938" y="3160713"/>
          <p14:tracePt t="35081" x="4062413" y="3143250"/>
          <p14:tracePt t="35098" x="4044950" y="3125788"/>
          <p14:tracePt t="35115" x="4037013" y="3116263"/>
          <p14:tracePt t="35132" x="4010025" y="3089275"/>
          <p14:tracePt t="35149" x="3983038" y="3062288"/>
          <p14:tracePt t="35165" x="3983038" y="3054350"/>
          <p14:tracePt t="35181" x="3973513" y="3017838"/>
          <p14:tracePt t="35198" x="3973513" y="2955925"/>
          <p14:tracePt t="35214" x="3973513" y="2874963"/>
          <p14:tracePt t="35231" x="3973513" y="2803525"/>
          <p14:tracePt t="35248" x="3973513" y="2660650"/>
          <p14:tracePt t="35264" x="3973513" y="2509838"/>
          <p14:tracePt t="35281" x="3938588" y="2357438"/>
          <p14:tracePt t="35298" x="3929063" y="2251075"/>
          <p14:tracePt t="35314" x="3911600" y="2152650"/>
          <p14:tracePt t="35331" x="3902075" y="2062163"/>
          <p14:tracePt t="35348" x="3902075" y="1973263"/>
          <p14:tracePt t="35365" x="3902075" y="1822450"/>
          <p14:tracePt t="35381" x="3902075" y="1776413"/>
          <p14:tracePt t="35398" x="3902075" y="1741488"/>
          <p14:tracePt t="35431" x="3902075" y="1731963"/>
          <p14:tracePt t="35448" x="3902075" y="1724025"/>
          <p14:tracePt t="35465" x="3902075" y="1714500"/>
          <p14:tracePt t="35481" x="3902075" y="1697038"/>
          <p14:tracePt t="35498" x="3902075" y="1679575"/>
          <p14:tracePt t="35596" x="3894138" y="1670050"/>
          <p14:tracePt t="35620" x="3875088" y="1670050"/>
          <p14:tracePt t="35652" x="3857625" y="1679575"/>
          <p14:tracePt t="35684" x="3830638" y="1687513"/>
          <p14:tracePt t="35716" x="3822700" y="1687513"/>
          <p14:tracePt t="35724" x="3813175" y="1687513"/>
          <p14:tracePt t="35733" x="3803650" y="1687513"/>
          <p14:tracePt t="35748" x="3795713" y="1679575"/>
          <p14:tracePt t="35765" x="3768725" y="1660525"/>
          <p14:tracePt t="35798" x="3751263" y="1660525"/>
          <p14:tracePt t="35814" x="3724275" y="1652588"/>
          <p14:tracePt t="35848" x="3705225" y="1652588"/>
          <p14:tracePt t="35864" x="3679825" y="1652588"/>
          <p14:tracePt t="35881" x="3670300" y="1652588"/>
          <p14:tracePt t="35898" x="3660775" y="1652588"/>
          <p14:tracePt t="35915" x="3643313" y="1652588"/>
          <p14:tracePt t="35931" x="3633788" y="1652588"/>
          <p14:tracePt t="35948" x="3616325" y="1652588"/>
          <p14:tracePt t="35964" x="3598863" y="1652588"/>
          <p14:tracePt t="35981" x="3544888" y="1652588"/>
          <p14:tracePt t="35998" x="3517900" y="1660525"/>
          <p14:tracePt t="36014" x="3500438" y="1660525"/>
          <p14:tracePt t="36031" x="3482975" y="1660525"/>
          <p14:tracePt t="36048" x="3446463" y="1687513"/>
          <p14:tracePt t="36064" x="3394075" y="1714500"/>
          <p14:tracePt t="36081" x="3357563" y="1724025"/>
          <p14:tracePt t="36098" x="3322638" y="1758950"/>
          <p14:tracePt t="36114" x="3313113" y="1768475"/>
          <p14:tracePt t="36131" x="3303588" y="1795463"/>
          <p14:tracePt t="36148" x="3276600" y="1822450"/>
          <p14:tracePt t="36165" x="3276600" y="1866900"/>
          <p14:tracePt t="36181" x="3276600" y="1911350"/>
          <p14:tracePt t="36198" x="3276600" y="1946275"/>
          <p14:tracePt t="36214" x="3276600" y="1973263"/>
          <p14:tracePt t="36231" x="3295650" y="2009775"/>
          <p14:tracePt t="36248" x="3330575" y="2044700"/>
          <p14:tracePt t="36265" x="3348038" y="2054225"/>
          <p14:tracePt t="36281" x="3394075" y="2081213"/>
          <p14:tracePt t="36298" x="3402013" y="2081213"/>
          <p14:tracePt t="36314" x="3446463" y="2071688"/>
          <p14:tracePt t="36332" x="3490913" y="2062163"/>
          <p14:tracePt t="36348" x="3554413" y="2036763"/>
          <p14:tracePt t="36365" x="3616325" y="2000250"/>
          <p14:tracePt t="36381" x="3633788" y="1982788"/>
          <p14:tracePt t="36398" x="3679825" y="1955800"/>
          <p14:tracePt t="36414" x="3687763" y="1938338"/>
          <p14:tracePt t="36431" x="3705225" y="1901825"/>
          <p14:tracePt t="36448" x="3732213" y="1847850"/>
          <p14:tracePt t="36465" x="3741738" y="1822450"/>
          <p14:tracePt t="36481" x="3741738" y="1768475"/>
          <p14:tracePt t="36498" x="3751263" y="1751013"/>
          <p14:tracePt t="36515" x="3751263" y="1731963"/>
          <p14:tracePt t="36548" x="3751263" y="1724025"/>
          <p14:tracePt t="36565" x="3751263" y="1714500"/>
          <p14:tracePt t="36582" x="3751263" y="1687513"/>
          <p14:tracePt t="36604" x="3751263" y="1679575"/>
          <p14:tracePt t="36724" x="3751263" y="1670050"/>
          <p14:tracePt t="36804" x="3751263" y="1660525"/>
          <p14:tracePt t="36812" x="3751263" y="1633538"/>
          <p14:tracePt t="36828" x="3751263" y="1625600"/>
          <p14:tracePt t="36836" x="3751263" y="1608138"/>
          <p14:tracePt t="36848" x="3741738" y="1598613"/>
          <p14:tracePt t="36864" x="3724275" y="1571625"/>
          <p14:tracePt t="36881" x="3714750" y="1554163"/>
          <p14:tracePt t="36914" x="3705225" y="1527175"/>
          <p14:tracePt t="36931" x="3697288" y="1517650"/>
          <p14:tracePt t="36948" x="3670300" y="1509713"/>
          <p14:tracePt t="36965" x="3643313" y="1500188"/>
          <p14:tracePt t="36981" x="3598863" y="1490663"/>
          <p14:tracePt t="36998" x="3571875" y="1490663"/>
          <p14:tracePt t="37014" x="3527425" y="1490663"/>
          <p14:tracePt t="37031" x="3509963" y="1490663"/>
          <p14:tracePt t="37048" x="3482975" y="1490663"/>
          <p14:tracePt t="37065" x="3455988" y="1490663"/>
          <p14:tracePt t="37081" x="3429000" y="1490663"/>
          <p14:tracePt t="37098" x="3394075" y="1509713"/>
          <p14:tracePt t="37115" x="3367088" y="1527175"/>
          <p14:tracePt t="37131" x="3330575" y="1544638"/>
          <p14:tracePt t="37148" x="3295650" y="1581150"/>
          <p14:tracePt t="37165" x="3276600" y="1616075"/>
          <p14:tracePt t="37181" x="3259138" y="1633538"/>
          <p14:tracePt t="37198" x="3259138" y="1670050"/>
          <p14:tracePt t="37214" x="3259138" y="1687513"/>
          <p14:tracePt t="37231" x="3259138" y="1731963"/>
          <p14:tracePt t="37248" x="3259138" y="1776413"/>
          <p14:tracePt t="37264" x="3259138" y="1812925"/>
          <p14:tracePt t="37281" x="3259138" y="1857375"/>
          <p14:tracePt t="37298" x="3268663" y="1893888"/>
          <p14:tracePt t="37314" x="3295650" y="1928813"/>
          <p14:tracePt t="37331" x="3330575" y="1955800"/>
          <p14:tracePt t="37348" x="3384550" y="1982788"/>
          <p14:tracePt t="37365" x="3419475" y="1990725"/>
          <p14:tracePt t="37381" x="3473450" y="2017713"/>
          <p14:tracePt t="37398" x="3517900" y="2017713"/>
          <p14:tracePt t="37414" x="3544888" y="2017713"/>
          <p14:tracePt t="37431" x="3571875" y="2017713"/>
          <p14:tracePt t="37448" x="3616325" y="2017713"/>
          <p14:tracePt t="37464" x="3687763" y="1965325"/>
          <p14:tracePt t="37481" x="3732213" y="1938338"/>
          <p14:tracePt t="37498" x="3768725" y="1901825"/>
          <p14:tracePt t="37514" x="3786188" y="1884363"/>
          <p14:tracePt t="37531" x="3803650" y="1847850"/>
          <p14:tracePt t="37548" x="3813175" y="1839913"/>
          <p14:tracePt t="37565" x="3822700" y="1822450"/>
          <p14:tracePt t="37732" x="3822700" y="1812925"/>
          <p14:tracePt t="37756" x="3813175" y="1812925"/>
          <p14:tracePt t="37765" x="3786188" y="1822450"/>
          <p14:tracePt t="37772" x="3759200" y="1857375"/>
          <p14:tracePt t="37782" x="3751263" y="1866900"/>
          <p14:tracePt t="37798" x="3724275" y="1973263"/>
          <p14:tracePt t="37814" x="3679825" y="2071688"/>
          <p14:tracePt t="37831" x="3670300" y="2179638"/>
          <p14:tracePt t="37848" x="3652838" y="2330450"/>
          <p14:tracePt t="37865" x="3652838" y="2393950"/>
          <p14:tracePt t="37881" x="3652838" y="2455863"/>
          <p14:tracePt t="37898" x="3660775" y="2490788"/>
          <p14:tracePt t="37931" x="3670300" y="2509838"/>
          <p14:tracePt t="37948" x="3679825" y="2517775"/>
          <p14:tracePt t="38100" x="3679825" y="2527300"/>
          <p14:tracePt t="38132" x="3670300" y="2527300"/>
          <p14:tracePt t="38140" x="3643313" y="2527300"/>
          <p14:tracePt t="38156" x="3633788" y="2527300"/>
          <p14:tracePt t="38166" x="3625850" y="2527300"/>
          <p14:tracePt t="38181" x="3589338" y="2527300"/>
          <p14:tracePt t="38198" x="3581400" y="2527300"/>
          <p14:tracePt t="38214" x="3562350" y="2527300"/>
          <p14:tracePt t="38231" x="3536950" y="2527300"/>
          <p14:tracePt t="38248" x="3500438" y="2562225"/>
          <p14:tracePt t="38265" x="3473450" y="2589213"/>
          <p14:tracePt t="38281" x="3438525" y="2608263"/>
          <p14:tracePt t="38298" x="3411538" y="2633663"/>
          <p14:tracePt t="38314" x="3394075" y="2652713"/>
          <p14:tracePt t="38331" x="3384550" y="2660650"/>
          <p14:tracePt t="38348" x="3348038" y="2697163"/>
          <p14:tracePt t="38365" x="3340100" y="2732088"/>
          <p14:tracePt t="38381" x="3322638" y="2776538"/>
          <p14:tracePt t="38398" x="3295650" y="2822575"/>
          <p14:tracePt t="38414" x="3286125" y="2857500"/>
          <p14:tracePt t="38431" x="3286125" y="2901950"/>
          <p14:tracePt t="38448" x="3276600" y="2911475"/>
          <p14:tracePt t="38465" x="3276600" y="2946400"/>
          <p14:tracePt t="38481" x="3276600" y="2955925"/>
          <p14:tracePt t="38498" x="3276600" y="2965450"/>
          <p14:tracePt t="38515" x="3276600" y="2982913"/>
          <p14:tracePt t="38531" x="3286125" y="2990850"/>
          <p14:tracePt t="38548" x="3313113" y="3017838"/>
          <p14:tracePt t="38565" x="3322638" y="3027363"/>
          <p14:tracePt t="38581" x="3340100" y="3036888"/>
          <p14:tracePt t="38598" x="3367088" y="3062288"/>
          <p14:tracePt t="38631" x="3411538" y="3071813"/>
          <p14:tracePt t="38648" x="3446463" y="3071813"/>
          <p14:tracePt t="38664" x="3455988" y="3071813"/>
          <p14:tracePt t="38681" x="3500438" y="3081338"/>
          <p14:tracePt t="38698" x="3536950" y="3081338"/>
          <p14:tracePt t="38714" x="3571875" y="3081338"/>
          <p14:tracePt t="38731" x="3616325" y="3081338"/>
          <p14:tracePt t="38748" x="3633788" y="3081338"/>
          <p14:tracePt t="38765" x="3643313" y="3081338"/>
          <p14:tracePt t="38781" x="3687763" y="3081338"/>
          <p14:tracePt t="38798" x="3732213" y="3081338"/>
          <p14:tracePt t="38814" x="3741738" y="3071813"/>
          <p14:tracePt t="38831" x="3751263" y="3062288"/>
          <p14:tracePt t="38848" x="3759200" y="3054350"/>
          <p14:tracePt t="38864" x="3768725" y="3036888"/>
          <p14:tracePt t="38881" x="3776663" y="3027363"/>
          <p14:tracePt t="38898" x="3776663" y="3009900"/>
          <p14:tracePt t="38914" x="3795713" y="2973388"/>
          <p14:tracePt t="38931" x="3803650" y="2946400"/>
          <p14:tracePt t="38948" x="3848100" y="2847975"/>
          <p14:tracePt t="38965" x="3848100" y="2813050"/>
          <p14:tracePt t="38981" x="3848100" y="2768600"/>
          <p14:tracePt t="38998" x="3848100" y="2732088"/>
          <p14:tracePt t="39014" x="3848100" y="2714625"/>
          <p14:tracePt t="39031" x="3848100" y="2705100"/>
          <p14:tracePt t="39048" x="3848100" y="2687638"/>
          <p14:tracePt t="39064" x="3840163" y="2652713"/>
          <p14:tracePt t="39081" x="3830638" y="2643188"/>
          <p14:tracePt t="39097" x="3813175" y="2608263"/>
          <p14:tracePt t="39115" x="3803650" y="2598738"/>
          <p14:tracePt t="39131" x="3776663" y="2589213"/>
          <p14:tracePt t="39149" x="3741738" y="2571750"/>
          <p14:tracePt t="39181" x="3705225" y="2571750"/>
          <p14:tracePt t="39199" x="3687763" y="2571750"/>
          <p14:tracePt t="39214" x="3679825" y="2571750"/>
          <p14:tracePt t="39231" x="3643313" y="2571750"/>
          <p14:tracePt t="39248" x="3633788" y="2571750"/>
          <p14:tracePt t="39264" x="3608388" y="2571750"/>
          <p14:tracePt t="39281" x="3581400" y="2571750"/>
          <p14:tracePt t="39298" x="3536950" y="2589213"/>
          <p14:tracePt t="39314" x="3527425" y="2589213"/>
          <p14:tracePt t="39331" x="3517900" y="2589213"/>
          <p14:tracePt t="39348" x="3490913" y="2598738"/>
          <p14:tracePt t="39364" x="3465513" y="2616200"/>
          <p14:tracePt t="39381" x="3455988" y="2633663"/>
          <p14:tracePt t="39414" x="3429000" y="2643188"/>
          <p14:tracePt t="39431" x="3419475" y="2652713"/>
          <p14:tracePt t="39448" x="3411538" y="2660650"/>
          <p14:tracePt t="39464" x="3411538" y="2679700"/>
          <p14:tracePt t="39481" x="3411538" y="2741613"/>
          <p14:tracePt t="39498" x="3402013" y="2786063"/>
          <p14:tracePt t="39515" x="3402013" y="2830513"/>
          <p14:tracePt t="39531" x="3402013" y="2840038"/>
          <p14:tracePt t="39565" x="3402013" y="2857500"/>
          <p14:tracePt t="39581" x="3402013" y="2884488"/>
          <p14:tracePt t="39598" x="3402013" y="2901950"/>
          <p14:tracePt t="39614" x="3411538" y="2919413"/>
          <p14:tracePt t="39631" x="3419475" y="2928938"/>
          <p14:tracePt t="39648" x="3429000" y="2946400"/>
          <p14:tracePt t="39681" x="3438525" y="2955925"/>
          <p14:tracePt t="39698" x="3455988" y="2965450"/>
          <p14:tracePt t="39732" x="3465513" y="2965450"/>
          <p14:tracePt t="39804" x="3473450" y="2965450"/>
          <p14:tracePt t="39852" x="3482975" y="2965450"/>
          <p14:tracePt t="39868" x="3490913" y="2965450"/>
          <p14:tracePt t="39876" x="3500438" y="2965450"/>
          <p14:tracePt t="40044" x="3509963" y="2965450"/>
          <p14:tracePt t="40060" x="3517900" y="2965450"/>
          <p14:tracePt t="40076" x="3536950" y="2965450"/>
          <p14:tracePt t="40084" x="3554413" y="2965450"/>
          <p14:tracePt t="40098" x="3581400" y="2965450"/>
          <p14:tracePt t="40114" x="3633788" y="2965450"/>
          <p14:tracePt t="40131" x="3776663" y="3027363"/>
          <p14:tracePt t="40149" x="3938588" y="3143250"/>
          <p14:tracePt t="40165" x="4037013" y="3205163"/>
          <p14:tracePt t="40181" x="4089400" y="3232150"/>
          <p14:tracePt t="40198" x="4108450" y="3232150"/>
          <p14:tracePt t="40214" x="4125913" y="3232150"/>
          <p14:tracePt t="40231" x="4133850" y="3232150"/>
          <p14:tracePt t="40248" x="4143375" y="3232150"/>
          <p14:tracePt t="40264" x="4160838" y="3241675"/>
          <p14:tracePt t="40281" x="4170363" y="3241675"/>
          <p14:tracePt t="40298" x="4214813" y="3241675"/>
          <p14:tracePt t="40314" x="4251325" y="3241675"/>
          <p14:tracePt t="40331" x="4286250" y="3241675"/>
          <p14:tracePt t="40348" x="4322763" y="3241675"/>
          <p14:tracePt t="40364" x="4330700" y="3241675"/>
          <p14:tracePt t="40412" x="4340225" y="3241675"/>
          <p14:tracePt t="40420" x="4357688" y="3241675"/>
          <p14:tracePt t="40444" x="4367213" y="3232150"/>
          <p14:tracePt t="40452" x="4375150" y="3232150"/>
          <p14:tracePt t="40464" x="4384675" y="3224213"/>
          <p14:tracePt t="40492" x="4394200" y="3187700"/>
          <p14:tracePt t="40524" x="4394200" y="3170238"/>
          <p14:tracePt t="40620" x="4394200" y="3160713"/>
          <p14:tracePt t="40645" x="4384675" y="3152775"/>
          <p14:tracePt t="40692" x="4375150" y="3152775"/>
          <p14:tracePt t="40700" x="4367213" y="3143250"/>
          <p14:tracePt t="40740" x="4357688" y="3133725"/>
          <p14:tracePt t="40756" x="4348163" y="3133725"/>
          <p14:tracePt t="40772" x="4330700" y="3133725"/>
          <p14:tracePt t="40788" x="4322763" y="3133725"/>
          <p14:tracePt t="40812" x="4303713" y="3133725"/>
          <p14:tracePt t="40820" x="4295775" y="3133725"/>
          <p14:tracePt t="40831" x="4286250" y="3133725"/>
          <p14:tracePt t="40848" x="4251325" y="3133725"/>
          <p14:tracePt t="40864" x="4241800" y="3143250"/>
          <p14:tracePt t="40881" x="4224338" y="3143250"/>
          <p14:tracePt t="40898" x="4187825" y="3152775"/>
          <p14:tracePt t="40914" x="4152900" y="3179763"/>
          <p14:tracePt t="40931" x="4143375" y="3179763"/>
          <p14:tracePt t="40948" x="4125913" y="3179763"/>
          <p14:tracePt t="40964" x="4116388" y="3187700"/>
          <p14:tracePt t="40981" x="4089400" y="3187700"/>
          <p14:tracePt t="40998" x="4081463" y="3187700"/>
          <p14:tracePt t="41014" x="4071938" y="3187700"/>
          <p14:tracePt t="41031" x="4062413" y="3187700"/>
          <p14:tracePt t="41048" x="4044950" y="3187700"/>
          <p14:tracePt t="41064" x="4017963" y="3187700"/>
          <p14:tracePt t="41081" x="4010025" y="3187700"/>
          <p14:tracePt t="41097" x="3990975" y="3187700"/>
          <p14:tracePt t="41131" x="3983038" y="3187700"/>
          <p14:tracePt t="41148" x="3973513" y="3187700"/>
          <p14:tracePt t="41165" x="3956050" y="3187700"/>
          <p14:tracePt t="41182" x="3929063" y="3187700"/>
          <p14:tracePt t="41212" x="3911600" y="3179763"/>
          <p14:tracePt t="41252" x="3902075" y="3160713"/>
          <p14:tracePt t="41292" x="3884613" y="3160713"/>
          <p14:tracePt t="41300" x="3875088" y="3152775"/>
          <p14:tracePt t="41332" x="3875088" y="3143250"/>
          <p14:tracePt t="41348" x="3867150" y="3133725"/>
          <p14:tracePt t="41436" x="3867150" y="3125788"/>
          <p14:tracePt t="41444" x="3848100" y="3098800"/>
          <p14:tracePt t="41452" x="3848100" y="3089275"/>
          <p14:tracePt t="41468" x="3840163" y="3071813"/>
          <p14:tracePt t="41484" x="3840163" y="3062288"/>
          <p14:tracePt t="41497" x="3840163" y="3036888"/>
          <p14:tracePt t="41532" x="3840163" y="3027363"/>
          <p14:tracePt t="41580" x="3840163" y="3017838"/>
          <p14:tracePt t="41588" x="3840163" y="3009900"/>
          <p14:tracePt t="41598" x="3840163" y="3000375"/>
          <p14:tracePt t="41614" x="3840163" y="2990850"/>
          <p14:tracePt t="41631" x="3840163" y="2965450"/>
          <p14:tracePt t="41665" x="3840163" y="2955925"/>
          <p14:tracePt t="42084" x="3840163" y="2965450"/>
          <p14:tracePt t="42092" x="3840163" y="2982913"/>
          <p14:tracePt t="42108" x="3840163" y="2990850"/>
          <p14:tracePt t="42116" x="3840163" y="3009900"/>
          <p14:tracePt t="42132" x="3840163" y="3036888"/>
          <p14:tracePt t="42156" x="3840163" y="3044825"/>
          <p14:tracePt t="42204" x="3840163" y="3062288"/>
          <p14:tracePt t="42212" x="3840163" y="3071813"/>
          <p14:tracePt t="42244" x="3848100" y="3081338"/>
          <p14:tracePt t="42260" x="3857625" y="3081338"/>
          <p14:tracePt t="42284" x="3875088" y="3081338"/>
          <p14:tracePt t="42292" x="3884613" y="3098800"/>
          <p14:tracePt t="42324" x="3902075" y="3098800"/>
          <p14:tracePt t="42332" x="3911600" y="3098800"/>
          <p14:tracePt t="42364" x="3919538" y="3098800"/>
          <p14:tracePt t="42396" x="3938588" y="3098800"/>
          <p14:tracePt t="42788" x="3956050" y="3098800"/>
          <p14:tracePt t="42860" x="3965575" y="3098800"/>
          <p14:tracePt t="42948" x="3973513" y="3098800"/>
          <p14:tracePt t="42956" x="4010025" y="3098800"/>
          <p14:tracePt t="42965" x="4017963" y="3098800"/>
          <p14:tracePt t="42981" x="4044950" y="3098800"/>
          <p14:tracePt t="42998" x="4071938" y="3108325"/>
          <p14:tracePt t="43348" x="4081463" y="3116263"/>
          <p14:tracePt t="43356" x="4081463" y="3125788"/>
          <p14:tracePt t="43372" x="4089400" y="3152775"/>
          <p14:tracePt t="43382" x="4108450" y="3160713"/>
          <p14:tracePt t="43398" x="4116388" y="3160713"/>
          <p14:tracePt t="43415" x="4125913" y="3170238"/>
          <p14:tracePt t="43431" x="4133850" y="3179763"/>
          <p14:tracePt t="43492" x="4143375" y="3179763"/>
          <p14:tracePt t="43532" x="4152900" y="3179763"/>
          <p14:tracePt t="43540" x="4160838" y="3179763"/>
          <p14:tracePt t="43612" x="4179888" y="3179763"/>
          <p14:tracePt t="43796" x="4187825" y="3179763"/>
          <p14:tracePt t="43900" x="4197350" y="3179763"/>
          <p14:tracePt t="43924" x="4214813" y="3179763"/>
          <p14:tracePt t="45516" x="4224338" y="3179763"/>
          <p14:tracePt t="45524" x="4241800" y="3179763"/>
          <p14:tracePt t="45532" x="4251325" y="3179763"/>
          <p14:tracePt t="45547" x="4286250" y="3187700"/>
          <p14:tracePt t="45564" x="4295775" y="3187700"/>
          <p14:tracePt t="45581" x="4340225" y="3187700"/>
          <p14:tracePt t="45597" x="4384675" y="3187700"/>
          <p14:tracePt t="45614" x="4438650" y="3187700"/>
          <p14:tracePt t="45631" x="4473575" y="3187700"/>
          <p14:tracePt t="45647" x="4537075" y="3187700"/>
          <p14:tracePt t="45664" x="4598988" y="3187700"/>
          <p14:tracePt t="45681" x="4643438" y="3187700"/>
          <p14:tracePt t="45697" x="4679950" y="3187700"/>
          <p14:tracePt t="45714" x="4705350" y="3179763"/>
          <p14:tracePt t="45747" x="4732338" y="3179763"/>
          <p14:tracePt t="46052" x="4732338" y="3170238"/>
          <p14:tracePt t="46100" x="4705350" y="3170238"/>
          <p14:tracePt t="46140" x="4697413" y="3170238"/>
          <p14:tracePt t="46188" x="4687888" y="3170238"/>
          <p14:tracePt t="46468" x="4697413" y="3170238"/>
          <p14:tracePt t="46484" x="4705350" y="3170238"/>
          <p14:tracePt t="46540" x="4732338" y="3170238"/>
          <p14:tracePt t="46564" x="4741863" y="3170238"/>
          <p14:tracePt t="46588" x="4751388" y="3170238"/>
          <p14:tracePt t="46628" x="4759325" y="3170238"/>
          <p14:tracePt t="46652" x="4786313" y="3170238"/>
          <p14:tracePt t="46660" x="4795838" y="3170238"/>
          <p14:tracePt t="46668" x="4803775" y="3170238"/>
          <p14:tracePt t="46681" x="4813300" y="3170238"/>
          <p14:tracePt t="46772" x="4830763" y="3170238"/>
          <p14:tracePt t="46788" x="4840288" y="3170238"/>
          <p14:tracePt t="47044" x="4857750" y="3170238"/>
          <p14:tracePt t="47060" x="4867275" y="3152775"/>
          <p14:tracePt t="47068" x="4884738" y="3152775"/>
          <p14:tracePt t="47084" x="4894263" y="3152775"/>
          <p14:tracePt t="47100" x="4902200" y="3152775"/>
          <p14:tracePt t="47172" x="4919663" y="3152775"/>
          <p14:tracePt t="47228" x="4938713" y="3152775"/>
          <p14:tracePt t="47340" x="4946650" y="3152775"/>
          <p14:tracePt t="47356" x="4956175" y="3152775"/>
          <p14:tracePt t="47404" x="4965700" y="3152775"/>
          <p14:tracePt t="47812" x="4991100" y="3152775"/>
          <p14:tracePt t="47844" x="5000625" y="3152775"/>
          <p14:tracePt t="47868" x="5010150" y="3152775"/>
          <p14:tracePt t="47876" x="5018088" y="3152775"/>
          <p14:tracePt t="47884" x="5045075" y="3152775"/>
          <p14:tracePt t="47900" x="5054600" y="3152775"/>
          <p14:tracePt t="47916" x="5062538" y="3152775"/>
          <p14:tracePt t="47931" x="5072063" y="3152775"/>
          <p14:tracePt t="47947" x="5089525" y="3152775"/>
          <p14:tracePt t="47964" x="5108575" y="3152775"/>
          <p14:tracePt t="47982" x="5116513" y="3152775"/>
          <p14:tracePt t="47997" x="5126038" y="3152775"/>
          <p14:tracePt t="48014" x="5153025" y="3152775"/>
          <p14:tracePt t="48031" x="5170488" y="3152775"/>
          <p14:tracePt t="48064" x="5180013" y="3152775"/>
          <p14:tracePt t="48108" x="5197475" y="3152775"/>
          <p14:tracePt t="48116" x="5205413" y="3152775"/>
          <p14:tracePt t="48140" x="5214938" y="3152775"/>
          <p14:tracePt t="48148" x="5232400" y="3152775"/>
          <p14:tracePt t="48156" x="5251450" y="3152775"/>
          <p14:tracePt t="48196" x="5259388" y="3152775"/>
          <p14:tracePt t="48214" x="5286375" y="3143250"/>
          <p14:tracePt t="48244" x="5303838" y="3133725"/>
          <p14:tracePt t="48252" x="5313363" y="3125788"/>
          <p14:tracePt t="48292" x="5330825" y="3125788"/>
          <p14:tracePt t="48324" x="5340350" y="3125788"/>
          <p14:tracePt t="48420" x="5357813" y="3125788"/>
          <p14:tracePt t="48500" x="5367338" y="3125788"/>
          <p14:tracePt t="48604" x="5375275" y="3125788"/>
          <p14:tracePt t="48613" x="5394325" y="3125788"/>
          <p14:tracePt t="48740" x="5402263" y="3133725"/>
          <p14:tracePt t="48796" x="5411788" y="3133725"/>
          <p14:tracePt t="48900" x="5419725" y="3133725"/>
          <p14:tracePt t="49236" x="5411788" y="3143250"/>
          <p14:tracePt t="49308" x="5384800" y="3143250"/>
          <p14:tracePt t="49324" x="5375275" y="3143250"/>
          <p14:tracePt t="49340" x="5367338" y="3143250"/>
          <p14:tracePt t="49364" x="5348288" y="3143250"/>
          <p14:tracePt t="49372" x="5330825" y="3143250"/>
          <p14:tracePt t="49382" x="5322888" y="3143250"/>
          <p14:tracePt t="49404" x="5313363" y="3143250"/>
          <p14:tracePt t="49420" x="5303838" y="3143250"/>
          <p14:tracePt t="49436" x="5286375" y="3143250"/>
          <p14:tracePt t="49460" x="5276850" y="3143250"/>
          <p14:tracePt t="49468" x="5259388" y="3143250"/>
          <p14:tracePt t="49481" x="5251450" y="3143250"/>
          <p14:tracePt t="49497" x="5232400" y="3143250"/>
          <p14:tracePt t="49514" x="5214938" y="3143250"/>
          <p14:tracePt t="49531" x="5197475" y="3143250"/>
          <p14:tracePt t="49547" x="5180013" y="3143250"/>
          <p14:tracePt t="49564" x="5170488" y="3143250"/>
          <p14:tracePt t="49676" x="5160963" y="3152775"/>
          <p14:tracePt t="50332" x="5153025" y="3152775"/>
          <p14:tracePt t="50404" x="5126038" y="3152775"/>
          <p14:tracePt t="52621" x="5116513" y="3160713"/>
          <p14:tracePt t="53196" x="5116513" y="3179763"/>
          <p14:tracePt t="53204" x="5116513" y="3197225"/>
          <p14:tracePt t="53220" x="5116513" y="3224213"/>
          <p14:tracePt t="53230" x="5116513" y="3232150"/>
          <p14:tracePt t="53247" x="5116513" y="3276600"/>
          <p14:tracePt t="53264" x="5116513" y="3295650"/>
          <p14:tracePt t="53280" x="5116513" y="3322638"/>
          <p14:tracePt t="53297" x="5116513" y="3384550"/>
          <p14:tracePt t="53314" x="5116513" y="3500438"/>
          <p14:tracePt t="53330" x="5197475" y="3679825"/>
          <p14:tracePt t="53347" x="5224463" y="3884613"/>
          <p14:tracePt t="53364" x="5330825" y="4170363"/>
          <p14:tracePt t="53381" x="5384800" y="4394200"/>
          <p14:tracePt t="53397" x="5394325" y="4572000"/>
          <p14:tracePt t="53414" x="5411788" y="4813300"/>
          <p14:tracePt t="53430" x="5446713" y="4991100"/>
          <p14:tracePt t="53447" x="5446713" y="5062538"/>
          <p14:tracePt t="53500" x="5446713" y="5072063"/>
          <p14:tracePt t="53684" x="5456238" y="5099050"/>
          <p14:tracePt t="53692" x="5483225" y="5126038"/>
          <p14:tracePt t="53700" x="5527675" y="5180013"/>
          <p14:tracePt t="53714" x="5616575" y="5295900"/>
          <p14:tracePt t="53730" x="5653088" y="5419725"/>
          <p14:tracePt t="53747" x="5715000" y="5608638"/>
          <p14:tracePt t="53764" x="5776913" y="5786438"/>
          <p14:tracePt t="53781" x="5830888" y="5857875"/>
          <p14:tracePt t="53797" x="5911850" y="5956300"/>
          <p14:tracePt t="53814" x="5983288" y="6037263"/>
          <p14:tracePt t="53830" x="6062663" y="6099175"/>
          <p14:tracePt t="53847" x="6161088" y="6143625"/>
          <p14:tracePt t="53864" x="6242050" y="6170613"/>
          <p14:tracePt t="53880" x="6313488" y="6180138"/>
          <p14:tracePt t="53897" x="6367463" y="6224588"/>
          <p14:tracePt t="53914" x="6419850" y="6224588"/>
          <p14:tracePt t="53930" x="6465888" y="6242050"/>
          <p14:tracePt t="53947" x="6545263" y="6286500"/>
          <p14:tracePt t="53964" x="6670675" y="6340475"/>
          <p14:tracePt t="53981" x="6777038" y="6367463"/>
          <p14:tracePt t="53997" x="6911975" y="6375400"/>
          <p14:tracePt t="54014" x="7037388" y="6375400"/>
          <p14:tracePt t="54030" x="7126288" y="6375400"/>
          <p14:tracePt t="54047" x="7232650" y="6375400"/>
          <p14:tracePt t="54064" x="7367588" y="6340475"/>
          <p14:tracePt t="54080" x="7483475" y="6296025"/>
          <p14:tracePt t="54097" x="7599363" y="6251575"/>
          <p14:tracePt t="54114" x="7724775" y="6242050"/>
          <p14:tracePt t="54130" x="7875588" y="6224588"/>
          <p14:tracePt t="54147" x="7983538" y="6224588"/>
          <p14:tracePt t="54164" x="8099425" y="6224588"/>
          <p14:tracePt t="54181" x="8161338" y="6224588"/>
          <p14:tracePt t="54197" x="8205788" y="6224588"/>
          <p14:tracePt t="54214" x="8251825" y="6224588"/>
          <p14:tracePt t="54230" x="8269288" y="6224588"/>
          <p14:tracePt t="54247" x="8313738" y="6224588"/>
          <p14:tracePt t="54264" x="8375650" y="6224588"/>
          <p14:tracePt t="54280" x="8439150" y="6224588"/>
          <p14:tracePt t="54297" x="8501063" y="6224588"/>
          <p14:tracePt t="54314" x="8589963" y="6224588"/>
          <p14:tracePt t="54330" x="8732838" y="6224588"/>
          <p14:tracePt t="54347" x="8956675" y="6224588"/>
          <p14:tracePt t="54364" x="9205913" y="6170613"/>
          <p14:tracePt t="54381" x="9375775" y="6170613"/>
          <p14:tracePt t="54397" x="9617075" y="6170613"/>
          <p14:tracePt t="54414" x="9858375" y="6170613"/>
          <p14:tracePt t="54430" x="10010775" y="6170613"/>
          <p14:tracePt t="54447" x="10082213" y="6170613"/>
          <p14:tracePt t="54463" x="10134600" y="6170613"/>
          <p14:tracePt t="54497" x="10144125" y="6161088"/>
          <p14:tracePt t="54652" x="10153650" y="6153150"/>
          <p14:tracePt t="54972" x="10153650" y="6143625"/>
          <p14:tracePt t="54980" x="10153650" y="6134100"/>
          <p14:tracePt t="55036" x="10144125" y="6126163"/>
          <p14:tracePt t="55052" x="10144125" y="6116638"/>
          <p14:tracePt t="55068" x="10126663" y="6081713"/>
          <p14:tracePt t="55076" x="10117138" y="6062663"/>
          <p14:tracePt t="55092" x="10109200" y="6054725"/>
          <p14:tracePt t="55116" x="10082213" y="6018213"/>
          <p14:tracePt t="55124" x="10072688" y="6000750"/>
          <p14:tracePt t="55132" x="10063163" y="5991225"/>
          <p14:tracePt t="55147" x="10063163" y="5973763"/>
          <p14:tracePt t="55164" x="9983788" y="5894388"/>
          <p14:tracePt t="55181" x="9902825" y="5840413"/>
          <p14:tracePt t="55197" x="9813925" y="5786438"/>
          <p14:tracePt t="55214" x="9715500" y="5715000"/>
          <p14:tracePt t="55230" x="9617075" y="5670550"/>
          <p14:tracePt t="55247" x="9518650" y="5616575"/>
          <p14:tracePt t="55263" x="9429750" y="5589588"/>
          <p14:tracePt t="55281" x="9331325" y="5537200"/>
          <p14:tracePt t="55297" x="9144000" y="5483225"/>
          <p14:tracePt t="55314" x="8947150" y="5465763"/>
          <p14:tracePt t="55330" x="8777288" y="5438775"/>
          <p14:tracePt t="55347" x="8537575" y="5438775"/>
          <p14:tracePt t="55364" x="8269288" y="5438775"/>
          <p14:tracePt t="55380" x="8188325" y="5402263"/>
          <p14:tracePt t="55397" x="8108950" y="5402263"/>
          <p14:tracePt t="55414" x="8018463" y="5402263"/>
          <p14:tracePt t="55430" x="7956550" y="5402263"/>
          <p14:tracePt t="55447" x="7894638" y="5402263"/>
          <p14:tracePt t="55463" x="7804150" y="5429250"/>
          <p14:tracePt t="55480" x="7643813" y="5483225"/>
          <p14:tracePt t="55497" x="7500938" y="5500688"/>
          <p14:tracePt t="55514" x="7323138" y="5510213"/>
          <p14:tracePt t="55516" x="7259638" y="5545138"/>
          <p14:tracePt t="55530" x="7205663" y="5545138"/>
          <p14:tracePt t="55548" x="7143750" y="5554663"/>
          <p14:tracePt t="55564" x="7126288" y="5562600"/>
          <p14:tracePt t="55581" x="7081838" y="5589588"/>
          <p14:tracePt t="55597" x="7072313" y="5626100"/>
          <p14:tracePt t="55614" x="7037388" y="5653088"/>
          <p14:tracePt t="55631" x="6965950" y="5653088"/>
          <p14:tracePt t="55647" x="6804025" y="5653088"/>
          <p14:tracePt t="55664" x="6697663" y="5670550"/>
          <p14:tracePt t="55680" x="6688138" y="5670550"/>
          <p14:tracePt t="55812" x="6670675" y="5661025"/>
          <p14:tracePt t="55820" x="6653213" y="5634038"/>
          <p14:tracePt t="55830" x="6643688" y="5608638"/>
          <p14:tracePt t="55847" x="6608763" y="5599113"/>
          <p14:tracePt t="55864" x="6518275" y="5411788"/>
          <p14:tracePt t="55881" x="6491288" y="5303838"/>
          <p14:tracePt t="55897" x="6483350" y="5259388"/>
          <p14:tracePt t="55914" x="6456363" y="5232400"/>
          <p14:tracePt t="55930" x="6446838" y="5205413"/>
          <p14:tracePt t="55947" x="6429375" y="5180013"/>
          <p14:tracePt t="55965" x="6375400" y="5126038"/>
          <p14:tracePt t="55981" x="6340475" y="5089525"/>
          <p14:tracePt t="55997" x="6313488" y="5072063"/>
          <p14:tracePt t="56068" x="6269038" y="5072063"/>
          <p14:tracePt t="56076" x="6232525" y="5072063"/>
          <p14:tracePt t="56084" x="6224588" y="5062538"/>
          <p14:tracePt t="56097" x="6197600" y="5045075"/>
          <p14:tracePt t="56636" x="6215063" y="5054600"/>
          <p14:tracePt t="56644" x="6224588" y="5062538"/>
          <p14:tracePt t="56652" x="6232525" y="5072063"/>
          <p14:tracePt t="56676" x="6242050" y="5081588"/>
          <p14:tracePt t="56684" x="6259513" y="5081588"/>
          <p14:tracePt t="56697" x="6269038" y="5081588"/>
          <p14:tracePt t="56713" x="6286500" y="5089525"/>
          <p14:tracePt t="56730" x="6303963" y="5089525"/>
          <p14:tracePt t="56747" x="6323013" y="5089525"/>
          <p14:tracePt t="56764" x="6330950" y="5089525"/>
          <p14:tracePt t="57708" x="6340475" y="5089525"/>
          <p14:tracePt t="57716" x="6384925" y="5089525"/>
          <p14:tracePt t="57724" x="6419850" y="5089525"/>
          <p14:tracePt t="57732" x="6429375" y="5089525"/>
          <p14:tracePt t="57748" x="6456363" y="5089525"/>
          <p14:tracePt t="57764" x="6473825" y="5089525"/>
          <p14:tracePt t="57780" x="6491288" y="5089525"/>
          <p14:tracePt t="58116" x="6483350" y="5089525"/>
          <p14:tracePt t="58124" x="6438900" y="5089525"/>
          <p14:tracePt t="58132" x="6384925" y="5133975"/>
          <p14:tracePt t="58147" x="6303963" y="5170488"/>
          <p14:tracePt t="58164" x="6180138" y="5241925"/>
          <p14:tracePt t="58181" x="5840413" y="5384800"/>
          <p14:tracePt t="58197" x="5616575" y="5456238"/>
          <p14:tracePt t="58214" x="5251450" y="5491163"/>
          <p14:tracePt t="58231" x="4803775" y="5491163"/>
          <p14:tracePt t="58247" x="4241800" y="5491163"/>
          <p14:tracePt t="58263" x="3768725" y="5491163"/>
          <p14:tracePt t="58280" x="3384550" y="5446713"/>
          <p14:tracePt t="58297" x="3143250" y="5429250"/>
          <p14:tracePt t="58313" x="3081338" y="5411788"/>
          <p14:tracePt t="58330" x="3062288" y="5402263"/>
          <p14:tracePt t="58372" x="3044825" y="5394325"/>
          <p14:tracePt t="58388" x="3036888" y="5384800"/>
          <p14:tracePt t="58398" x="3027363" y="5375275"/>
          <p14:tracePt t="58414" x="3009900" y="5340350"/>
          <p14:tracePt t="58430" x="2973388" y="5303838"/>
          <p14:tracePt t="58447" x="2955925" y="5268913"/>
          <p14:tracePt t="58463" x="2938463" y="5259388"/>
          <p14:tracePt t="58480" x="2919413" y="5241925"/>
          <p14:tracePt t="58497" x="2919413" y="5224463"/>
          <p14:tracePt t="58513" x="2901950" y="5170488"/>
          <p14:tracePt t="58530" x="2874963" y="5108575"/>
          <p14:tracePt t="58547" x="2847975" y="5062538"/>
          <p14:tracePt t="58564" x="2830513" y="5027613"/>
          <p14:tracePt t="58580" x="2803525" y="5000625"/>
          <p14:tracePt t="58676" x="2803525" y="5018088"/>
          <p14:tracePt t="58684" x="2822575" y="5062538"/>
          <p14:tracePt t="58697" x="2847975" y="5089525"/>
          <p14:tracePt t="58713" x="2919413" y="5187950"/>
          <p14:tracePt t="58731" x="3044825" y="5313363"/>
          <p14:tracePt t="58747" x="3330575" y="5500688"/>
          <p14:tracePt t="58764" x="3616325" y="5697538"/>
          <p14:tracePt t="58781" x="4044950" y="5919788"/>
          <p14:tracePt t="58797" x="4268788" y="5956300"/>
          <p14:tracePt t="58813" x="4402138" y="5965825"/>
          <p14:tracePt t="58831" x="4465638" y="5956300"/>
          <p14:tracePt t="58847" x="4465638" y="5929313"/>
          <p14:tracePt t="58863" x="4473575" y="5857875"/>
          <p14:tracePt t="58880" x="4473575" y="5830888"/>
          <p14:tracePt t="58897" x="4473575" y="5822950"/>
          <p14:tracePt t="58956" x="4483100" y="5803900"/>
          <p14:tracePt t="58964" x="4518025" y="5795963"/>
          <p14:tracePt t="58972" x="4572000" y="5795963"/>
          <p14:tracePt t="58981" x="4660900" y="5795963"/>
          <p14:tracePt t="58997" x="5054600" y="5715000"/>
          <p14:tracePt t="59014" x="5510213" y="5661025"/>
          <p14:tracePt t="59030" x="6062663" y="5554663"/>
          <p14:tracePt t="59047" x="6473825" y="5438775"/>
          <p14:tracePt t="59063" x="6769100" y="5340350"/>
          <p14:tracePt t="59080" x="6938963" y="5276850"/>
          <p14:tracePt t="59097" x="6973888" y="5268913"/>
          <p14:tracePt t="59113" x="6983413" y="5268913"/>
          <p14:tracePt t="59356" x="7000875" y="5268913"/>
          <p14:tracePt t="59364" x="7037388" y="5268913"/>
          <p14:tracePt t="59372" x="7045325" y="5276850"/>
          <p14:tracePt t="59388" x="7054850" y="5286375"/>
          <p14:tracePt t="59398" x="7072313" y="5286375"/>
          <p14:tracePt t="59413" x="7153275" y="5330825"/>
          <p14:tracePt t="59430" x="7251700" y="5330825"/>
          <p14:tracePt t="59447" x="7358063" y="5330825"/>
          <p14:tracePt t="59463" x="7412038" y="5330825"/>
          <p14:tracePt t="59480" x="7510463" y="5330825"/>
          <p14:tracePt t="59497" x="7599363" y="5357813"/>
          <p14:tracePt t="59514" x="7616825" y="5357813"/>
          <p14:tracePt t="59530" x="7643813" y="5367338"/>
          <p14:tracePt t="59588" x="7653338" y="5367338"/>
          <p14:tracePt t="59620" x="7661275" y="5367338"/>
          <p14:tracePt t="59630" x="7688263" y="5367338"/>
          <p14:tracePt t="59636" x="7697788" y="5375275"/>
          <p14:tracePt t="59647" x="7715250" y="5394325"/>
          <p14:tracePt t="59663" x="7751763" y="5402263"/>
          <p14:tracePt t="59680" x="7759700" y="5402263"/>
          <p14:tracePt t="59697" x="7796213" y="5411788"/>
          <p14:tracePt t="59714" x="7848600" y="5411788"/>
          <p14:tracePt t="59730" x="7912100" y="5411788"/>
          <p14:tracePt t="59747" x="7947025" y="5411788"/>
          <p14:tracePt t="59763" x="7956550" y="5411788"/>
          <p14:tracePt t="59820" x="7966075" y="5411788"/>
          <p14:tracePt t="59830" x="7983538" y="5411788"/>
          <p14:tracePt t="59852" x="7991475" y="5411788"/>
          <p14:tracePt t="59860" x="8010525" y="5384800"/>
          <p14:tracePt t="59868" x="8010525" y="5375275"/>
          <p14:tracePt t="59880" x="8010525" y="5330825"/>
          <p14:tracePt t="59897" x="8010525" y="5251450"/>
          <p14:tracePt t="59914" x="8010525" y="5160963"/>
          <p14:tracePt t="59930" x="8010525" y="5072063"/>
          <p14:tracePt t="59947" x="8010525" y="4956175"/>
          <p14:tracePt t="59964" x="8010525" y="4867275"/>
          <p14:tracePt t="59981" x="8010525" y="4751388"/>
          <p14:tracePt t="59997" x="8010525" y="4705350"/>
          <p14:tracePt t="60014" x="8010525" y="4687888"/>
          <p14:tracePt t="60030" x="8010525" y="4643438"/>
          <p14:tracePt t="60047" x="8010525" y="4598988"/>
          <p14:tracePt t="60063" x="8010525" y="4562475"/>
          <p14:tracePt t="60180" x="8010525" y="4581525"/>
          <p14:tracePt t="60188" x="8010525" y="4633913"/>
          <p14:tracePt t="60198" x="8010525" y="4670425"/>
          <p14:tracePt t="60214" x="8010525" y="4795838"/>
          <p14:tracePt t="60230" x="8010525" y="4902200"/>
          <p14:tracePt t="60247" x="8010525" y="4983163"/>
          <p14:tracePt t="60263" x="8010525" y="5000625"/>
          <p14:tracePt t="60297" x="8001000" y="5010150"/>
          <p14:tracePt t="60313" x="7983538" y="5010150"/>
          <p14:tracePt t="60330" x="7894638" y="5010150"/>
          <p14:tracePt t="60347" x="7616825" y="4911725"/>
          <p14:tracePt t="60364" x="7143750" y="4768850"/>
          <p14:tracePt t="60381" x="6161088" y="4483100"/>
          <p14:tracePt t="60397" x="5680075" y="4295775"/>
          <p14:tracePt t="60414" x="5394325" y="4098925"/>
          <p14:tracePt t="60431" x="5160963" y="3973513"/>
          <p14:tracePt t="60447" x="5116513" y="3929063"/>
          <p14:tracePt t="60480" x="5108575" y="3919538"/>
          <p14:tracePt t="60501" x="5099050" y="3919538"/>
          <p14:tracePt t="60676" x="5081588" y="3919538"/>
          <p14:tracePt t="60684" x="5037138" y="3884613"/>
          <p14:tracePt t="60697" x="5000625" y="3867150"/>
          <p14:tracePt t="60713" x="4902200" y="3840163"/>
          <p14:tracePt t="60730" x="4875213" y="3840163"/>
          <p14:tracePt t="60747" x="4830763" y="3822700"/>
          <p14:tracePt t="60764" x="4786313" y="3822700"/>
          <p14:tracePt t="60781" x="4670425" y="3822700"/>
          <p14:tracePt t="60797" x="4608513" y="3803650"/>
          <p14:tracePt t="60814" x="4581525" y="3803650"/>
          <p14:tracePt t="60830" x="4545013" y="3803650"/>
          <p14:tracePt t="60847" x="4518025" y="3803650"/>
          <p14:tracePt t="60863" x="4473575" y="3795713"/>
          <p14:tracePt t="60880" x="4465638" y="3786188"/>
          <p14:tracePt t="60897" x="4429125" y="3786188"/>
          <p14:tracePt t="60913" x="4367213" y="3759200"/>
          <p14:tracePt t="60930" x="4322763" y="3759200"/>
          <p14:tracePt t="60947" x="4303713" y="3759200"/>
          <p14:tracePt t="60964" x="4259263" y="3759200"/>
          <p14:tracePt t="60981" x="4214813" y="3759200"/>
          <p14:tracePt t="60997" x="4143375" y="3759200"/>
          <p14:tracePt t="61013" x="4098925" y="3759200"/>
          <p14:tracePt t="61030" x="4081463" y="3759200"/>
          <p14:tracePt t="61047" x="4071938" y="3759200"/>
          <p14:tracePt t="61063" x="4044950" y="3759200"/>
          <p14:tracePt t="61108" x="4037013" y="3759200"/>
          <p14:tracePt t="61244" x="4037013" y="3768725"/>
          <p14:tracePt t="61284" x="4044950" y="3768725"/>
          <p14:tracePt t="61300" x="4054475" y="3776663"/>
          <p14:tracePt t="61308" x="4071938" y="3776663"/>
          <p14:tracePt t="61316" x="4081463" y="3786188"/>
          <p14:tracePt t="61330" x="4089400" y="3803650"/>
          <p14:tracePt t="61388" x="4098925" y="3803650"/>
          <p14:tracePt t="61452" x="4116388" y="3803650"/>
          <p14:tracePt t="61588" x="4125913" y="3803650"/>
          <p14:tracePt t="61597" x="4143375" y="3813175"/>
          <p14:tracePt t="61604" x="4152900" y="3822700"/>
          <p14:tracePt t="61644" x="4170363" y="3822700"/>
          <p14:tracePt t="61956" x="4179888" y="3822700"/>
          <p14:tracePt t="61980" x="4187825" y="3830638"/>
          <p14:tracePt t="61988" x="4259263" y="3857625"/>
          <p14:tracePt t="61998" x="4268788" y="3867150"/>
          <p14:tracePt t="62013" x="4357688" y="3929063"/>
          <p14:tracePt t="62030" x="4500563" y="4044950"/>
          <p14:tracePt t="62047" x="4741863" y="4187825"/>
          <p14:tracePt t="62064" x="5045075" y="4384675"/>
          <p14:tracePt t="62080" x="5446713" y="4581525"/>
          <p14:tracePt t="62097" x="5840413" y="4776788"/>
          <p14:tracePt t="62113" x="6161088" y="4848225"/>
          <p14:tracePt t="62130" x="6438900" y="4946650"/>
          <p14:tracePt t="62147" x="6634163" y="4965700"/>
          <p14:tracePt t="62164" x="6759575" y="4973638"/>
          <p14:tracePt t="62181" x="6858000" y="4991100"/>
          <p14:tracePt t="62197" x="7062788" y="5037138"/>
          <p14:tracePt t="62213" x="7143750" y="5045075"/>
          <p14:tracePt t="62231" x="7205663" y="5062538"/>
          <p14:tracePt t="62247" x="7304088" y="5089525"/>
          <p14:tracePt t="62263" x="7358063" y="5089525"/>
          <p14:tracePt t="62280" x="7394575" y="5089525"/>
          <p14:tracePt t="62297" x="7483475" y="5089525"/>
          <p14:tracePt t="62313" x="7653338" y="5089525"/>
          <p14:tracePt t="62330" x="7840663" y="5089525"/>
          <p14:tracePt t="62347" x="7991475" y="5089525"/>
          <p14:tracePt t="62363" x="8054975" y="5089525"/>
          <p14:tracePt t="62404" x="8045450" y="5089525"/>
          <p14:tracePt t="62414" x="8037513" y="5089525"/>
          <p14:tracePt t="62430" x="7983538" y="5089525"/>
          <p14:tracePt t="62447" x="7956550" y="5089525"/>
          <p14:tracePt t="62463" x="7939088" y="5089525"/>
          <p14:tracePt t="62644" x="7974013" y="5089525"/>
          <p14:tracePt t="62652" x="7983538" y="5089525"/>
          <p14:tracePt t="62663" x="7991475" y="5089525"/>
          <p14:tracePt t="62680" x="8027988" y="5089525"/>
          <p14:tracePt t="62697" x="8072438" y="5099050"/>
          <p14:tracePt t="62713" x="8081963" y="5099050"/>
          <p14:tracePt t="62730" x="8126413" y="5116513"/>
          <p14:tracePt t="62747" x="8161338" y="5116513"/>
          <p14:tracePt t="62764" x="8197850" y="5116513"/>
          <p14:tracePt t="62780" x="8205788" y="5116513"/>
          <p14:tracePt t="62860" x="8215313" y="5116513"/>
          <p14:tracePt t="63124" x="8180388" y="5116513"/>
          <p14:tracePt t="63132" x="8072438" y="5116513"/>
          <p14:tracePt t="63140" x="7974013" y="5116513"/>
          <p14:tracePt t="63148" x="7831138" y="5116513"/>
          <p14:tracePt t="63164" x="7653338" y="5062538"/>
          <p14:tracePt t="63180" x="7286625" y="4946650"/>
          <p14:tracePt t="63197" x="6653213" y="4679950"/>
          <p14:tracePt t="63213" x="6188075" y="4473575"/>
          <p14:tracePt t="63230" x="5857875" y="4259263"/>
          <p14:tracePt t="63246" x="5599113" y="4054475"/>
          <p14:tracePt t="63263" x="5419725" y="3875088"/>
          <p14:tracePt t="63280" x="5340350" y="3751263"/>
          <p14:tracePt t="63297" x="5322888" y="3687763"/>
          <p14:tracePt t="63313" x="5286375" y="3660775"/>
          <p14:tracePt t="63330" x="5268913" y="3633788"/>
          <p14:tracePt t="63347" x="5241925" y="3616325"/>
          <p14:tracePt t="63364" x="5153025" y="3554413"/>
          <p14:tracePt t="63380" x="4929188" y="3455988"/>
          <p14:tracePt t="63397" x="4768850" y="3375025"/>
          <p14:tracePt t="63413" x="4660900" y="3286125"/>
          <p14:tracePt t="63430" x="4608513" y="3232150"/>
          <p14:tracePt t="63446" x="4589463" y="3187700"/>
          <p14:tracePt t="63463" x="4589463" y="3160713"/>
          <p14:tracePt t="63480" x="4572000" y="3152775"/>
          <p14:tracePt t="63524" x="4562475" y="3152775"/>
          <p14:tracePt t="63540" x="4554538" y="3152775"/>
          <p14:tracePt t="63564" x="4545013" y="3152775"/>
          <p14:tracePt t="63604" x="4527550" y="3152775"/>
          <p14:tracePt t="63684" x="4510088" y="3152775"/>
          <p14:tracePt t="63692" x="4500563" y="3152775"/>
          <p14:tracePt t="63716" x="4491038" y="3152775"/>
          <p14:tracePt t="63748" x="4456113" y="3152775"/>
          <p14:tracePt t="63772" x="4446588" y="3170238"/>
          <p14:tracePt t="63788" x="4438650" y="3179763"/>
          <p14:tracePt t="63804" x="4438650" y="3187700"/>
          <p14:tracePt t="63813" x="4429125" y="3197225"/>
          <p14:tracePt t="63830" x="4419600" y="3197225"/>
          <p14:tracePt t="63844" x="4411663" y="3205163"/>
          <p14:tracePt t="63868" x="4394200" y="3205163"/>
          <p14:tracePt t="63876" x="4384675" y="3205163"/>
          <p14:tracePt t="63884" x="4367213" y="3205163"/>
          <p14:tracePt t="63896" x="4357688" y="3205163"/>
          <p14:tracePt t="63913" x="4313238" y="3214688"/>
          <p14:tracePt t="63930" x="4276725" y="3232150"/>
          <p14:tracePt t="63947" x="4214813" y="3241675"/>
          <p14:tracePt t="63963" x="4197350" y="3251200"/>
          <p14:tracePt t="63981" x="4170363" y="3251200"/>
          <p14:tracePt t="64020" x="4160838" y="3251200"/>
          <p14:tracePt t="64030" x="4125913" y="3251200"/>
          <p14:tracePt t="64047" x="4098925" y="3251200"/>
          <p14:tracePt t="64063" x="4062413" y="3251200"/>
          <p14:tracePt t="64080" x="4037013" y="3251200"/>
          <p14:tracePt t="64097" x="4017963" y="3251200"/>
          <p14:tracePt t="64113" x="3983038" y="3251200"/>
          <p14:tracePt t="64130" x="3973513" y="3251200"/>
          <p14:tracePt t="64147" x="3965575" y="3251200"/>
          <p14:tracePt t="64228" x="3956050" y="3251200"/>
          <p14:tracePt t="64236" x="3938588" y="3251200"/>
          <p14:tracePt t="64246" x="3929063" y="3251200"/>
          <p14:tracePt t="64263" x="3919538" y="3241675"/>
          <p14:tracePt t="64284" x="3911600" y="3241675"/>
          <p14:tracePt t="64300" x="3902075" y="3232150"/>
          <p14:tracePt t="64332" x="3894138" y="3224213"/>
          <p14:tracePt t="64357" x="3894138" y="3205163"/>
          <p14:tracePt t="64364" x="3884613" y="3197225"/>
          <p14:tracePt t="64372" x="3867150" y="3187700"/>
          <p14:tracePt t="64388" x="3857625" y="3179763"/>
          <p14:tracePt t="64398" x="3857625" y="3170238"/>
          <p14:tracePt t="64414" x="3848100" y="3160713"/>
          <p14:tracePt t="64436" x="3848100" y="3152775"/>
          <p14:tracePt t="64468" x="3848100" y="3133725"/>
          <p14:tracePt t="64876" x="3848100" y="3125788"/>
          <p14:tracePt t="64884" x="3857625" y="3125788"/>
          <p14:tracePt t="64900" x="3894138" y="3152775"/>
          <p14:tracePt t="64913" x="3911600" y="3152775"/>
          <p14:tracePt t="64930" x="3965575" y="3179763"/>
          <p14:tracePt t="64946" x="4054475" y="3187700"/>
          <p14:tracePt t="64964" x="4170363" y="3214688"/>
          <p14:tracePt t="64980" x="4251325" y="3241675"/>
          <p14:tracePt t="64997" x="4268788" y="3241675"/>
          <p14:tracePt t="65013" x="4286250" y="3241675"/>
          <p14:tracePt t="65228" x="4313238" y="3259138"/>
          <p14:tracePt t="65236" x="4357688" y="3313113"/>
          <p14:tracePt t="65248" x="4394200" y="3357563"/>
          <p14:tracePt t="65263" x="4643438" y="3581400"/>
          <p14:tracePt t="65280" x="5054600" y="3911600"/>
          <p14:tracePt t="65297" x="5705475" y="4394200"/>
          <p14:tracePt t="65314" x="6394450" y="4867275"/>
          <p14:tracePt t="65330" x="7108825" y="5286375"/>
          <p14:tracePt t="65346" x="7537450" y="5510213"/>
          <p14:tracePt t="65364" x="7796213" y="5608638"/>
          <p14:tracePt t="65380" x="7885113" y="5616575"/>
          <p14:tracePt t="65396" x="7894638" y="5616575"/>
          <p14:tracePt t="65413" x="7920038" y="5616575"/>
          <p14:tracePt t="65430" x="7947025" y="5616575"/>
          <p14:tracePt t="65446" x="8037513" y="5643563"/>
          <p14:tracePt t="65464" x="8108950" y="5653088"/>
          <p14:tracePt t="65480" x="8188325" y="5670550"/>
          <p14:tracePt t="65497" x="8259763" y="5670550"/>
          <p14:tracePt t="65513" x="8375650" y="5680075"/>
          <p14:tracePt t="65530" x="8518525" y="5680075"/>
          <p14:tracePt t="65547" x="8715375" y="5680075"/>
          <p14:tracePt t="65563" x="8947150" y="5680075"/>
          <p14:tracePt t="65580" x="9099550" y="5680075"/>
          <p14:tracePt t="65620" x="9090025" y="5653088"/>
          <p14:tracePt t="65630" x="9072563" y="5634038"/>
          <p14:tracePt t="65646" x="8912225" y="5554663"/>
          <p14:tracePt t="65663" x="8848725" y="5518150"/>
          <p14:tracePt t="65680" x="8848725" y="5491163"/>
          <p14:tracePt t="65697" x="8848725" y="5446713"/>
          <p14:tracePt t="65713" x="8848725" y="5419725"/>
          <p14:tracePt t="65730" x="8867775" y="5367338"/>
          <p14:tracePt t="65746" x="8912225" y="5330825"/>
          <p14:tracePt t="65764" x="8947150" y="5303838"/>
          <p14:tracePt t="65781" x="9063038" y="5259388"/>
          <p14:tracePt t="65797" x="9126538" y="5241925"/>
          <p14:tracePt t="65813" x="9180513" y="5205413"/>
          <p14:tracePt t="65830" x="9188450" y="5205413"/>
          <p14:tracePt t="65863" x="9205913" y="5197475"/>
          <p14:tracePt t="65880" x="9269413" y="5153025"/>
          <p14:tracePt t="65897" x="9313863" y="5143500"/>
          <p14:tracePt t="65914" x="9385300" y="5133975"/>
          <p14:tracePt t="65930" x="9402763" y="5133975"/>
          <p14:tracePt t="65947" x="9412288" y="5126038"/>
          <p14:tracePt t="65963" x="9420225" y="5116513"/>
          <p14:tracePt t="65980" x="9429750" y="5099050"/>
          <p14:tracePt t="66292" x="9429750" y="5089525"/>
          <p14:tracePt t="66332" x="9420225" y="5089525"/>
          <p14:tracePt t="66972" x="9412288" y="5089525"/>
          <p14:tracePt t="66980" x="9375775" y="5089525"/>
          <p14:tracePt t="66988" x="9358313" y="5089525"/>
          <p14:tracePt t="66998" x="9313863" y="5089525"/>
          <p14:tracePt t="67013" x="9242425" y="5108575"/>
          <p14:tracePt t="67030" x="9242425" y="5160963"/>
          <p14:tracePt t="67124" x="9242425" y="5170488"/>
          <p14:tracePt t="67133" x="9277350" y="5170488"/>
          <p14:tracePt t="67140" x="9367838" y="5187950"/>
          <p14:tracePt t="67148" x="9466263" y="5187950"/>
          <p14:tracePt t="67163" x="9518650" y="5187950"/>
          <p14:tracePt t="67180" x="9590088" y="5170488"/>
          <p14:tracePt t="67197" x="9599613" y="5133975"/>
          <p14:tracePt t="67213" x="9599613" y="5062538"/>
          <p14:tracePt t="67230" x="9617075" y="5000625"/>
          <p14:tracePt t="67247" x="9617075" y="4911725"/>
          <p14:tracePt t="67263" x="9617075" y="4803775"/>
          <p14:tracePt t="67280" x="9617075" y="4714875"/>
          <p14:tracePt t="67296" x="9617075" y="4652963"/>
          <p14:tracePt t="67313" x="9599613" y="4554538"/>
          <p14:tracePt t="67330" x="9572625" y="4510088"/>
          <p14:tracePt t="67346" x="9545638" y="4446588"/>
          <p14:tracePt t="67363" x="9483725" y="4384675"/>
          <p14:tracePt t="67380" x="9394825" y="4303713"/>
          <p14:tracePt t="67397" x="9251950" y="4197350"/>
          <p14:tracePt t="67414" x="9072563" y="4143375"/>
          <p14:tracePt t="67430" x="8885238" y="4062413"/>
          <p14:tracePt t="67446" x="8724900" y="3990975"/>
          <p14:tracePt t="67463" x="8589963" y="3929063"/>
          <p14:tracePt t="67480" x="8510588" y="3902075"/>
          <p14:tracePt t="67497" x="8394700" y="3875088"/>
          <p14:tracePt t="67513" x="8286750" y="3867150"/>
          <p14:tracePt t="67530" x="8161338" y="3848100"/>
          <p14:tracePt t="67546" x="8054975" y="3848100"/>
          <p14:tracePt t="67564" x="7966075" y="3848100"/>
          <p14:tracePt t="67581" x="7786688" y="3848100"/>
          <p14:tracePt t="67597" x="7705725" y="3848100"/>
          <p14:tracePt t="67613" x="7616825" y="3867150"/>
          <p14:tracePt t="67630" x="7554913" y="3884613"/>
          <p14:tracePt t="67646" x="7456488" y="3911600"/>
          <p14:tracePt t="67663" x="7358063" y="3965575"/>
          <p14:tracePt t="67680" x="7242175" y="4037013"/>
          <p14:tracePt t="67696" x="7143750" y="4108450"/>
          <p14:tracePt t="67713" x="7000875" y="4205288"/>
          <p14:tracePt t="67730" x="6902450" y="4268788"/>
          <p14:tracePt t="67746" x="6796088" y="4375150"/>
          <p14:tracePt t="67763" x="6697663" y="4465638"/>
          <p14:tracePt t="67780" x="6599238" y="4545013"/>
          <p14:tracePt t="67797" x="6554788" y="4598988"/>
          <p14:tracePt t="67813" x="6500813" y="4652963"/>
          <p14:tracePt t="67830" x="6473825" y="4705350"/>
          <p14:tracePt t="67846" x="6438900" y="4768850"/>
          <p14:tracePt t="67863" x="6429375" y="4830763"/>
          <p14:tracePt t="67880" x="6384925" y="4911725"/>
          <p14:tracePt t="67896" x="6384925" y="4973638"/>
          <p14:tracePt t="67913" x="6375400" y="5018088"/>
          <p14:tracePt t="67930" x="6375400" y="5037138"/>
          <p14:tracePt t="67946" x="6357938" y="5099050"/>
          <p14:tracePt t="67963" x="6357938" y="5133975"/>
          <p14:tracePt t="67980" x="6357938" y="5205413"/>
          <p14:tracePt t="67997" x="6357938" y="5276850"/>
          <p14:tracePt t="68013" x="6357938" y="5340350"/>
          <p14:tracePt t="68030" x="6394450" y="5402263"/>
          <p14:tracePt t="68046" x="6456363" y="5491163"/>
          <p14:tracePt t="68063" x="6527800" y="5599113"/>
          <p14:tracePt t="68080" x="6608763" y="5653088"/>
          <p14:tracePt t="68096" x="6777038" y="5768975"/>
          <p14:tracePt t="68113" x="6965950" y="5867400"/>
          <p14:tracePt t="68130" x="7170738" y="5938838"/>
          <p14:tracePt t="68146" x="7358063" y="6018213"/>
          <p14:tracePt t="68163" x="7581900" y="6037263"/>
          <p14:tracePt t="68180" x="7715250" y="6099175"/>
          <p14:tracePt t="68197" x="7929563" y="6153150"/>
          <p14:tracePt t="68213" x="8037513" y="6161088"/>
          <p14:tracePt t="68230" x="8134350" y="6180138"/>
          <p14:tracePt t="68246" x="8277225" y="6180138"/>
          <p14:tracePt t="68263" x="8518525" y="6180138"/>
          <p14:tracePt t="68280" x="8786813" y="6197600"/>
          <p14:tracePt t="68296" x="9072563" y="6197600"/>
          <p14:tracePt t="68313" x="9313863" y="6197600"/>
          <p14:tracePt t="68330" x="9555163" y="6197600"/>
          <p14:tracePt t="68347" x="9644063" y="6197600"/>
          <p14:tracePt t="68363" x="9698038" y="6197600"/>
          <p14:tracePt t="68380" x="9752013" y="6180138"/>
          <p14:tracePt t="68397" x="9813925" y="6089650"/>
          <p14:tracePt t="68413" x="9848850" y="5973763"/>
          <p14:tracePt t="68430" x="9902825" y="5875338"/>
          <p14:tracePt t="68446" x="9966325" y="5759450"/>
          <p14:tracePt t="68464" x="9983788" y="5680075"/>
          <p14:tracePt t="68480" x="10018713" y="5554663"/>
          <p14:tracePt t="68497" x="10045700" y="5456238"/>
          <p14:tracePt t="68514" x="10045700" y="5330825"/>
          <p14:tracePt t="68530" x="10055225" y="5205413"/>
          <p14:tracePt t="68546" x="10055225" y="5089525"/>
          <p14:tracePt t="68563" x="10055225" y="4902200"/>
          <p14:tracePt t="68581" x="9974263" y="4679950"/>
          <p14:tracePt t="68597" x="9858375" y="4527550"/>
          <p14:tracePt t="68614" x="9732963" y="4402138"/>
          <p14:tracePt t="68630" x="9609138" y="4330700"/>
          <p14:tracePt t="68646" x="9447213" y="4259263"/>
          <p14:tracePt t="68663" x="9331325" y="4205288"/>
          <p14:tracePt t="68679" x="9242425" y="4170363"/>
          <p14:tracePt t="68697" x="9082088" y="4133850"/>
          <p14:tracePt t="68713" x="9010650" y="4108450"/>
          <p14:tracePt t="68730" x="8875713" y="4098925"/>
          <p14:tracePt t="68746" x="8751888" y="4081463"/>
          <p14:tracePt t="68763" x="8609013" y="4081463"/>
          <p14:tracePt t="68780" x="8358188" y="4062413"/>
          <p14:tracePt t="68797" x="8277225" y="4062413"/>
          <p14:tracePt t="68813" x="8232775" y="4062413"/>
          <p14:tracePt t="68830" x="8188325" y="4062413"/>
          <p14:tracePt t="68846" x="8143875" y="4062413"/>
          <p14:tracePt t="68863" x="8081963" y="4071938"/>
          <p14:tracePt t="68879" x="7966075" y="4143375"/>
          <p14:tracePt t="68896" x="7796213" y="4259263"/>
          <p14:tracePt t="68913" x="7581900" y="4367213"/>
          <p14:tracePt t="68930" x="7375525" y="4456113"/>
          <p14:tracePt t="68946" x="7161213" y="4537075"/>
          <p14:tracePt t="68963" x="6983413" y="4625975"/>
          <p14:tracePt t="68980" x="6804025" y="4714875"/>
          <p14:tracePt t="68997" x="6661150" y="4795838"/>
          <p14:tracePt t="69013" x="6589713" y="4857750"/>
          <p14:tracePt t="69031" x="6545263" y="4911725"/>
          <p14:tracePt t="69046" x="6456363" y="4956175"/>
          <p14:tracePt t="69063" x="6438900" y="4983163"/>
          <p14:tracePt t="69080" x="6402388" y="5037138"/>
          <p14:tracePt t="69096" x="6375400" y="5081588"/>
          <p14:tracePt t="69113" x="6340475" y="5153025"/>
          <p14:tracePt t="69130" x="6330950" y="5170488"/>
          <p14:tracePt t="69147" x="6313488" y="5197475"/>
          <p14:tracePt t="69163" x="6313488" y="5214938"/>
          <p14:tracePt t="69180" x="6313488" y="5224463"/>
          <p14:tracePt t="69197" x="6313488" y="5251450"/>
          <p14:tracePt t="69213" x="6313488" y="5259388"/>
          <p14:tracePt t="69230" x="6313488" y="5295900"/>
          <p14:tracePt t="69247" x="6313488" y="5313363"/>
          <p14:tracePt t="69263" x="6313488" y="5357813"/>
          <p14:tracePt t="69280" x="6313488" y="5367338"/>
          <p14:tracePt t="69296" x="6313488" y="5375275"/>
          <p14:tracePt t="69313" x="6313488" y="5402263"/>
          <p14:tracePt t="69330" x="6313488" y="5419725"/>
          <p14:tracePt t="69346" x="6375400" y="5465763"/>
          <p14:tracePt t="69363" x="6419850" y="5500688"/>
          <p14:tracePt t="69380" x="6545263" y="5572125"/>
          <p14:tracePt t="69397" x="6626225" y="5608638"/>
          <p14:tracePt t="69413" x="6823075" y="5661025"/>
          <p14:tracePt t="69430" x="7000875" y="5697538"/>
          <p14:tracePt t="69446" x="7242175" y="5715000"/>
          <p14:tracePt t="69463" x="7439025" y="5724525"/>
          <p14:tracePt t="69480" x="7661275" y="5776913"/>
          <p14:tracePt t="69496" x="7813675" y="5776913"/>
          <p14:tracePt t="69513" x="7966075" y="5776913"/>
          <p14:tracePt t="69530" x="8134350" y="5776913"/>
          <p14:tracePt t="69547" x="8331200" y="5768975"/>
          <p14:tracePt t="69564" x="8555038" y="5732463"/>
          <p14:tracePt t="69580" x="9037638" y="5680075"/>
          <p14:tracePt t="69597" x="9340850" y="5680075"/>
          <p14:tracePt t="69613" x="9563100" y="5680075"/>
          <p14:tracePt t="69630" x="9634538" y="5670550"/>
          <p14:tracePt t="69647" x="9698038" y="5626100"/>
          <p14:tracePt t="69663" x="9725025" y="5599113"/>
          <p14:tracePt t="69680" x="9742488" y="5510213"/>
          <p14:tracePt t="69696" x="9742488" y="5348288"/>
          <p14:tracePt t="69713" x="9688513" y="5224463"/>
          <p14:tracePt t="69730" x="9609138" y="5224463"/>
          <p14:tracePt t="69916" x="9671050" y="5170488"/>
          <p14:tracePt t="69924" x="9698038" y="5133975"/>
          <p14:tracePt t="69932" x="9705975" y="5116513"/>
          <p14:tracePt t="69946" x="9705975" y="5089525"/>
          <p14:tracePt t="69963" x="9752013" y="5018088"/>
          <p14:tracePt t="69980" x="9759950" y="4965700"/>
          <p14:tracePt t="69997" x="9769475" y="4884738"/>
          <p14:tracePt t="70013" x="9769475" y="4741863"/>
          <p14:tracePt t="70030" x="9769475" y="4616450"/>
          <p14:tracePt t="70046" x="9769475" y="4554538"/>
          <p14:tracePt t="70063" x="9769475" y="4527550"/>
          <p14:tracePt t="70080" x="9769475" y="4500563"/>
          <p14:tracePt t="70096" x="9769475" y="4491038"/>
          <p14:tracePt t="70113" x="9769475" y="4473575"/>
          <p14:tracePt t="70130" x="9769475" y="4429125"/>
          <p14:tracePt t="70146" x="9769475" y="4394200"/>
          <p14:tracePt t="70163" x="9769475" y="4384675"/>
          <p14:tracePt t="70180" x="9769475" y="4375150"/>
          <p14:tracePt t="70404" x="9769475" y="4384675"/>
          <p14:tracePt t="70413" x="9796463" y="4411663"/>
          <p14:tracePt t="70420" x="9796463" y="4419600"/>
          <p14:tracePt t="70430" x="9804400" y="4429125"/>
          <p14:tracePt t="70446" x="9813925" y="4438650"/>
          <p14:tracePt t="70463" x="9823450" y="4456113"/>
          <p14:tracePt t="70480" x="9840913" y="4483100"/>
          <p14:tracePt t="70496" x="9848850" y="4500563"/>
          <p14:tracePt t="70660" x="9858375" y="4510088"/>
          <p14:tracePt t="70916" x="9858375" y="4527550"/>
          <p14:tracePt t="70924" x="9858375" y="4554538"/>
          <p14:tracePt t="70932" x="9858375" y="4562475"/>
          <p14:tracePt t="70946" x="9858375" y="4598988"/>
          <p14:tracePt t="70963" x="9858375" y="4670425"/>
          <p14:tracePt t="70980" x="9885363" y="4822825"/>
          <p14:tracePt t="70997" x="9920288" y="4991100"/>
          <p14:tracePt t="71013" x="9939338" y="5187950"/>
          <p14:tracePt t="71030" x="9939338" y="5340350"/>
          <p14:tracePt t="71046" x="9939338" y="5491163"/>
          <p14:tracePt t="71063" x="9947275" y="5581650"/>
          <p14:tracePt t="71080" x="9947275" y="5626100"/>
          <p14:tracePt t="71340" x="9929813" y="5653088"/>
          <p14:tracePt t="71492" x="9920288" y="5653088"/>
          <p14:tracePt t="71500" x="9885363" y="5653088"/>
          <p14:tracePt t="71513" x="9867900" y="5653088"/>
          <p14:tracePt t="71530" x="9759950" y="5616575"/>
          <p14:tracePt t="71546" x="9510713" y="5599113"/>
          <p14:tracePt t="71563" x="9180513" y="5562600"/>
          <p14:tracePt t="71581" x="8626475" y="5483225"/>
          <p14:tracePt t="71597" x="8215313" y="5429250"/>
          <p14:tracePt t="71613" x="7875588" y="5394325"/>
          <p14:tracePt t="71630" x="7670800" y="5340350"/>
          <p14:tracePt t="71646" x="7456488" y="5340350"/>
          <p14:tracePt t="71663" x="7232650" y="5322888"/>
          <p14:tracePt t="71680" x="7089775" y="5322888"/>
          <p14:tracePt t="71696" x="6983413" y="5322888"/>
          <p14:tracePt t="71713" x="6919913" y="5322888"/>
          <p14:tracePt t="71730" x="6875463" y="5322888"/>
          <p14:tracePt t="71746" x="6848475" y="5313363"/>
          <p14:tracePt t="71763" x="6786563" y="5295900"/>
          <p14:tracePt t="71780" x="6742113" y="5295900"/>
          <p14:tracePt t="71796" x="6705600" y="5295900"/>
          <p14:tracePt t="71813" x="6697663" y="5295900"/>
          <p14:tracePt t="71830" x="6661150" y="5276850"/>
          <p14:tracePt t="71846" x="6643688" y="5276850"/>
          <p14:tracePt t="71863" x="6589713" y="5259388"/>
          <p14:tracePt t="71880" x="6562725" y="5241925"/>
          <p14:tracePt t="71897" x="6500813" y="5205413"/>
          <p14:tracePt t="71913" x="6465888" y="5187950"/>
          <p14:tracePt t="71929" x="6384925" y="5143500"/>
          <p14:tracePt t="71946" x="6357938" y="5133975"/>
          <p14:tracePt t="72004" x="6348413" y="5133975"/>
          <p14:tracePt t="72013" x="6323013" y="5126038"/>
          <p14:tracePt t="72029" x="6296025" y="5126038"/>
          <p14:tracePt t="72036" x="6276975" y="5099050"/>
          <p14:tracePt t="72580" x="6276975" y="5089525"/>
          <p14:tracePt t="72612" x="6286500" y="5089525"/>
          <p14:tracePt t="72636" x="6303963" y="5072063"/>
          <p14:tracePt t="72940" x="6323013" y="5062538"/>
          <p14:tracePt t="72948" x="6330950" y="5062538"/>
          <p14:tracePt t="72956" x="6340475" y="5062538"/>
          <p14:tracePt t="72964" x="6357938" y="5054600"/>
          <p14:tracePt t="72980" x="6367463" y="5045075"/>
          <p14:tracePt t="72997" x="6411913" y="5027613"/>
          <p14:tracePt t="73013" x="6446838" y="5027613"/>
          <p14:tracePt t="73029" x="6456363" y="5010150"/>
          <p14:tracePt t="73380" x="6473825" y="5010150"/>
          <p14:tracePt t="73388" x="6518275" y="5018088"/>
          <p14:tracePt t="73397" x="6634163" y="5062538"/>
          <p14:tracePt t="73413" x="6858000" y="5153025"/>
          <p14:tracePt t="73430" x="7224713" y="5251450"/>
          <p14:tracePt t="73446" x="7608888" y="5286375"/>
          <p14:tracePt t="73463" x="7885113" y="5340350"/>
          <p14:tracePt t="73480" x="8197850" y="5384800"/>
          <p14:tracePt t="73496" x="8420100" y="5411788"/>
          <p14:tracePt t="73513" x="8589963" y="5411788"/>
          <p14:tracePt t="73530" x="8732838" y="5411788"/>
          <p14:tracePt t="73546" x="8885238" y="5411788"/>
          <p14:tracePt t="73563" x="9028113" y="5411788"/>
          <p14:tracePt t="73580" x="9126538" y="5411788"/>
          <p14:tracePt t="73597" x="9251950" y="5394325"/>
          <p14:tracePt t="73613" x="9323388" y="5357813"/>
          <p14:tracePt t="73630" x="9394825" y="5348288"/>
          <p14:tracePt t="73646" x="9439275" y="5330825"/>
          <p14:tracePt t="73663" x="9528175" y="5322888"/>
          <p14:tracePt t="73680" x="9609138" y="5268913"/>
          <p14:tracePt t="73696" x="9680575" y="5241925"/>
          <p14:tracePt t="73713" x="9725025" y="5205413"/>
          <p14:tracePt t="73729" x="9752013" y="5153025"/>
          <p14:tracePt t="73746" x="9752013" y="5081588"/>
          <p14:tracePt t="73763" x="9752013" y="4983163"/>
          <p14:tracePt t="73779" x="9752013" y="4911725"/>
          <p14:tracePt t="73797" x="9705975" y="4786313"/>
          <p14:tracePt t="73813" x="9698038" y="4759325"/>
          <p14:tracePt t="73829" x="9680575" y="4697413"/>
          <p14:tracePt t="73846" x="9634538" y="4652963"/>
          <p14:tracePt t="73863" x="9555163" y="4589463"/>
          <p14:tracePt t="73879" x="9439275" y="4537075"/>
          <p14:tracePt t="73896" x="9304338" y="4510088"/>
          <p14:tracePt t="73913" x="9144000" y="4438650"/>
          <p14:tracePt t="73929" x="8991600" y="4429125"/>
          <p14:tracePt t="73946" x="8840788" y="4411663"/>
          <p14:tracePt t="73963" x="8715375" y="4411663"/>
          <p14:tracePt t="73981" x="8582025" y="4411663"/>
          <p14:tracePt t="73996" x="8491538" y="4411663"/>
          <p14:tracePt t="74013" x="8394700" y="4411663"/>
          <p14:tracePt t="74030" x="8259763" y="4446588"/>
          <p14:tracePt t="74046" x="8170863" y="4465638"/>
          <p14:tracePt t="74063" x="8037513" y="4510088"/>
          <p14:tracePt t="74079" x="7920038" y="4518025"/>
          <p14:tracePt t="74096" x="7804150" y="4537075"/>
          <p14:tracePt t="74113" x="7715250" y="4554538"/>
          <p14:tracePt t="74129" x="7653338" y="4589463"/>
          <p14:tracePt t="74146" x="7653338" y="4625975"/>
          <p14:tracePt t="74163" x="7634288" y="4705350"/>
          <p14:tracePt t="74180" x="7634288" y="4768850"/>
          <p14:tracePt t="74197" x="7634288" y="4848225"/>
          <p14:tracePt t="74213" x="7634288" y="4911725"/>
          <p14:tracePt t="74229" x="7634288" y="4956175"/>
          <p14:tracePt t="74246" x="7634288" y="5037138"/>
          <p14:tracePt t="74263" x="7670800" y="5126038"/>
          <p14:tracePt t="74279" x="7724775" y="5224463"/>
          <p14:tracePt t="74296" x="7804150" y="5313363"/>
          <p14:tracePt t="74313" x="7947025" y="5367338"/>
          <p14:tracePt t="74329" x="8062913" y="5429250"/>
          <p14:tracePt t="74346" x="8197850" y="5473700"/>
          <p14:tracePt t="74363" x="8277225" y="5500688"/>
          <p14:tracePt t="74380" x="8331200" y="5518150"/>
          <p14:tracePt t="74396" x="8385175" y="5527675"/>
          <p14:tracePt t="74413" x="8439150" y="5537200"/>
          <p14:tracePt t="74430" x="8518525" y="5572125"/>
          <p14:tracePt t="74446" x="8626475" y="5581650"/>
          <p14:tracePt t="74463" x="8804275" y="5599113"/>
          <p14:tracePt t="74479" x="8974138" y="5599113"/>
          <p14:tracePt t="74496" x="9170988" y="5599113"/>
          <p14:tracePt t="74513" x="9358313" y="5599113"/>
          <p14:tracePt t="74530" x="9528175" y="5599113"/>
          <p14:tracePt t="74546" x="9626600" y="5599113"/>
          <p14:tracePt t="74563" x="9688513" y="5572125"/>
          <p14:tracePt t="74580" x="9732963" y="5545138"/>
          <p14:tracePt t="74597" x="9796463" y="5527675"/>
          <p14:tracePt t="74613" x="9823450" y="5510213"/>
          <p14:tracePt t="74629" x="9848850" y="5500688"/>
          <p14:tracePt t="74646" x="9912350" y="5465763"/>
          <p14:tracePt t="74663" x="9974263" y="5429250"/>
          <p14:tracePt t="74679" x="10001250" y="5402263"/>
          <p14:tracePt t="74696" x="10055225" y="5340350"/>
          <p14:tracePt t="74713" x="10090150" y="5251450"/>
          <p14:tracePt t="74729" x="10117138" y="5170488"/>
          <p14:tracePt t="74746" x="10134600" y="5081588"/>
          <p14:tracePt t="74763" x="10134600" y="5010150"/>
          <p14:tracePt t="74780" x="10134600" y="4946650"/>
          <p14:tracePt t="74797" x="10134600" y="4875213"/>
          <p14:tracePt t="74813" x="10134600" y="4830763"/>
          <p14:tracePt t="74830" x="10099675" y="4751388"/>
          <p14:tracePt t="74846" x="10055225" y="4705350"/>
          <p14:tracePt t="74863" x="10001250" y="4633913"/>
          <p14:tracePt t="74879" x="9956800" y="4598988"/>
          <p14:tracePt t="74896" x="9920288" y="4562475"/>
          <p14:tracePt t="74913" x="9894888" y="4545013"/>
          <p14:tracePt t="74929" x="9848850" y="4527550"/>
          <p14:tracePt t="74946" x="9840913" y="4518025"/>
          <p14:tracePt t="74963" x="9804400" y="4518025"/>
          <p14:tracePt t="74980" x="9759950" y="4518025"/>
          <p14:tracePt t="74997" x="9688513" y="4518025"/>
          <p14:tracePt t="75013" x="9661525" y="4518025"/>
          <p14:tracePt t="75030" x="9582150" y="4518025"/>
          <p14:tracePt t="75046" x="9510713" y="4518025"/>
          <p14:tracePt t="75063" x="9447213" y="4518025"/>
          <p14:tracePt t="75079" x="9402763" y="4518025"/>
          <p14:tracePt t="75096" x="9340850" y="4518025"/>
          <p14:tracePt t="75113" x="9269413" y="4518025"/>
          <p14:tracePt t="75129" x="9188450" y="4518025"/>
          <p14:tracePt t="75146" x="9063038" y="4518025"/>
          <p14:tracePt t="75163" x="8929688" y="4554538"/>
          <p14:tracePt t="75180" x="8840788" y="4554538"/>
          <p14:tracePt t="75197" x="8715375" y="4554538"/>
          <p14:tracePt t="75213" x="8599488" y="4554538"/>
          <p14:tracePt t="75230" x="8518525" y="4598988"/>
          <p14:tracePt t="75246" x="8501063" y="4598988"/>
          <p14:tracePt t="75263" x="8456613" y="4608513"/>
          <p14:tracePt t="75279" x="8375650" y="4633913"/>
          <p14:tracePt t="75296" x="8331200" y="4652963"/>
          <p14:tracePt t="75313" x="8296275" y="4670425"/>
          <p14:tracePt t="75329" x="8269288" y="4679950"/>
          <p14:tracePt t="75346" x="8215313" y="4714875"/>
          <p14:tracePt t="75363" x="8170863" y="4741863"/>
          <p14:tracePt t="75380" x="8116888" y="4776788"/>
          <p14:tracePt t="75397" x="8062913" y="4822825"/>
          <p14:tracePt t="75413" x="8037513" y="4840288"/>
          <p14:tracePt t="75429" x="8010525" y="4894263"/>
          <p14:tracePt t="75446" x="7991475" y="4902200"/>
          <p14:tracePt t="75463" x="7991475" y="4929188"/>
          <p14:tracePt t="75479" x="7991475" y="4956175"/>
          <p14:tracePt t="75496" x="7991475" y="4991100"/>
          <p14:tracePt t="75513" x="7991475" y="5037138"/>
          <p14:tracePt t="75530" x="8001000" y="5072063"/>
          <p14:tracePt t="75546" x="8018463" y="5116513"/>
          <p14:tracePt t="75563" x="8062913" y="5170488"/>
          <p14:tracePt t="75580" x="8116888" y="5205413"/>
          <p14:tracePt t="75597" x="8205788" y="5251450"/>
          <p14:tracePt t="75613" x="8313738" y="5268913"/>
          <p14:tracePt t="75630" x="8466138" y="5295900"/>
          <p14:tracePt t="75646" x="8589963" y="5313363"/>
          <p14:tracePt t="75663" x="8724900" y="5322888"/>
          <p14:tracePt t="75679" x="8813800" y="5340350"/>
          <p14:tracePt t="75696" x="8858250" y="5340350"/>
          <p14:tracePt t="75713" x="8902700" y="5340350"/>
          <p14:tracePt t="75729" x="8929688" y="5340350"/>
          <p14:tracePt t="75746" x="8983663" y="5340350"/>
          <p14:tracePt t="75763" x="9037638" y="5340350"/>
          <p14:tracePt t="75780" x="9153525" y="5340350"/>
          <p14:tracePt t="75797" x="9340850" y="5330825"/>
          <p14:tracePt t="75813" x="9483725" y="5330825"/>
          <p14:tracePt t="75829" x="9572625" y="5303838"/>
          <p14:tracePt t="75846" x="9634538" y="5295900"/>
          <p14:tracePt t="75863" x="9698038" y="5268913"/>
          <p14:tracePt t="75879" x="9725025" y="5259388"/>
          <p14:tracePt t="75896" x="9732963" y="5251450"/>
          <p14:tracePt t="75913" x="9742488" y="5241925"/>
          <p14:tracePt t="75929" x="9742488" y="5224463"/>
          <p14:tracePt t="75946" x="9769475" y="5180013"/>
          <p14:tracePt t="75963" x="9777413" y="5116513"/>
          <p14:tracePt t="75980" x="9796463" y="5054600"/>
          <p14:tracePt t="75997" x="9804400" y="5010150"/>
          <p14:tracePt t="76013" x="9804400" y="5000625"/>
          <p14:tracePt t="76692" x="9804400" y="4991100"/>
          <p14:tracePt t="76700" x="9804400" y="4965700"/>
          <p14:tracePt t="76716" x="9804400" y="4956175"/>
          <p14:tracePt t="76732" x="9804400" y="4946650"/>
          <p14:tracePt t="76746" x="9804400" y="4938713"/>
          <p14:tracePt t="76812" x="9804400" y="4929188"/>
          <p14:tracePt t="76820" x="9796463" y="4929188"/>
          <p14:tracePt t="76829" x="9786938" y="4929188"/>
          <p14:tracePt t="76846" x="9752013" y="4929188"/>
          <p14:tracePt t="76863" x="9725025" y="5027613"/>
          <p14:tracePt t="76879" x="9725025" y="5045075"/>
          <p14:tracePt t="77004" x="9752013" y="5054600"/>
          <p14:tracePt t="77013" x="9823450" y="5054600"/>
          <p14:tracePt t="77021" x="9858375" y="5054600"/>
          <p14:tracePt t="77030" x="9929813" y="5054600"/>
          <p14:tracePt t="77046" x="10055225" y="5054600"/>
          <p14:tracePt t="77062" x="10180638" y="4946650"/>
          <p14:tracePt t="77079" x="10215563" y="4776788"/>
          <p14:tracePt t="77096" x="10233025" y="4598988"/>
          <p14:tracePt t="77112" x="10233025" y="4330700"/>
          <p14:tracePt t="77129" x="10161588" y="4017963"/>
          <p14:tracePt t="77146" x="10028238" y="3670300"/>
          <p14:tracePt t="77163" x="9902825" y="3394075"/>
          <p14:tracePt t="77181" x="9609138" y="2928938"/>
          <p14:tracePt t="77197" x="9375775" y="2598738"/>
          <p14:tracePt t="77213" x="9109075" y="2303463"/>
          <p14:tracePt t="77231" x="8920163" y="2044700"/>
          <p14:tracePt t="77247" x="8796338" y="1874838"/>
          <p14:tracePt t="77263" x="8759825" y="1812925"/>
          <p14:tracePt t="77280" x="8705850" y="1731963"/>
          <p14:tracePt t="77297" x="8670925" y="1687513"/>
          <p14:tracePt t="77313" x="8609013" y="1660525"/>
          <p14:tracePt t="77331" x="8545513" y="1608138"/>
          <p14:tracePt t="77347" x="8483600" y="1589088"/>
          <p14:tracePt t="77364" x="8420100" y="1544638"/>
          <p14:tracePt t="77381" x="8331200" y="1509713"/>
          <p14:tracePt t="77398" x="8269288" y="1482725"/>
          <p14:tracePt t="77414" x="8134350" y="1419225"/>
          <p14:tracePt t="77430" x="8018463" y="1401763"/>
          <p14:tracePt t="77447" x="7920038" y="1347788"/>
          <p14:tracePt t="77463" x="7786688" y="1303338"/>
          <p14:tracePt t="77479" x="7705725" y="1258888"/>
          <p14:tracePt t="77496" x="7653338" y="1241425"/>
          <p14:tracePt t="77513" x="7643813" y="1231900"/>
          <p14:tracePt t="77529" x="7608888" y="1214438"/>
          <p14:tracePt t="77546" x="7599363" y="1214438"/>
          <p14:tracePt t="77563" x="7581900" y="1214438"/>
          <p14:tracePt t="77580" x="7562850" y="1214438"/>
          <p14:tracePt t="77596" x="7537450" y="1204913"/>
          <p14:tracePt t="77612" x="7527925" y="1204913"/>
          <p14:tracePt t="77948" x="7537450" y="1204913"/>
          <p14:tracePt t="77964" x="7554913" y="1204913"/>
          <p14:tracePt t="77972" x="7562850" y="1204913"/>
          <p14:tracePt t="77981" x="7581900" y="1204913"/>
          <p14:tracePt t="77997" x="7589838" y="1204913"/>
          <p14:tracePt t="78013" x="7643813" y="1204913"/>
          <p14:tracePt t="78029" x="7705725" y="1204913"/>
          <p14:tracePt t="78046" x="7831138" y="1204913"/>
          <p14:tracePt t="78063" x="7983538" y="1204913"/>
          <p14:tracePt t="78079" x="8108950" y="1204913"/>
          <p14:tracePt t="78096" x="8277225" y="1204913"/>
          <p14:tracePt t="78113" x="8429625" y="1204913"/>
          <p14:tracePt t="78129" x="8537575" y="1204913"/>
          <p14:tracePt t="78146" x="8599488" y="1204913"/>
          <p14:tracePt t="78163" x="8643938" y="1204913"/>
          <p14:tracePt t="78580" x="8661400" y="1204913"/>
          <p14:tracePt t="78588" x="8688388" y="1204913"/>
          <p14:tracePt t="78597" x="8715375" y="1204913"/>
          <p14:tracePt t="78613" x="8759825" y="1204913"/>
          <p14:tracePt t="78629" x="8769350" y="1204913"/>
          <p14:tracePt t="78646" x="8796338" y="1204913"/>
          <p14:tracePt t="79100" x="8804275" y="1204913"/>
          <p14:tracePt t="79132" x="8813800" y="1204913"/>
          <p14:tracePt t="79452" x="8823325" y="1204913"/>
          <p14:tracePt t="79460" x="8848725" y="1196975"/>
          <p14:tracePt t="79484" x="8858250" y="1196975"/>
          <p14:tracePt t="79500" x="8867775" y="1196975"/>
          <p14:tracePt t="79580" x="8875713" y="1196975"/>
          <p14:tracePt t="79588" x="8894763" y="1196975"/>
          <p14:tracePt t="79597" x="8920163" y="1187450"/>
          <p14:tracePt t="79716" x="8929688" y="1169988"/>
          <p14:tracePt t="79772" x="8956675" y="1169988"/>
          <p14:tracePt t="79812" x="8966200" y="1169988"/>
          <p14:tracePt t="79892" x="8974138" y="1169988"/>
          <p14:tracePt t="79900" x="8983663" y="1169988"/>
          <p14:tracePt t="79913" x="9001125" y="1169988"/>
          <p14:tracePt t="79932" x="9018588" y="1160463"/>
          <p14:tracePt t="79981" x="9028113" y="1160463"/>
          <p14:tracePt t="80068" x="9037638" y="1160463"/>
          <p14:tracePt t="80084" x="9072563" y="1160463"/>
          <p14:tracePt t="80100" x="9082088" y="1160463"/>
          <p14:tracePt t="80108" x="9090025" y="1160463"/>
          <p14:tracePt t="80116" x="9099550" y="1160463"/>
          <p14:tracePt t="80129" x="9109075" y="1160463"/>
          <p14:tracePt t="80644" x="9117013" y="1160463"/>
          <p14:tracePt t="80652" x="9144000" y="1179513"/>
          <p14:tracePt t="80662" x="9161463" y="1179513"/>
          <p14:tracePt t="80679" x="9224963" y="1179513"/>
          <p14:tracePt t="80696" x="9251950" y="1187450"/>
          <p14:tracePt t="81180" x="9296400" y="1187450"/>
          <p14:tracePt t="81188" x="9304338" y="1187450"/>
          <p14:tracePt t="81197" x="9313863" y="1187450"/>
          <p14:tracePt t="81213" x="9375775" y="1169988"/>
          <p14:tracePt t="81229" x="9394825" y="1169988"/>
          <p14:tracePt t="81246" x="9402763" y="1169988"/>
          <p14:tracePt t="81452" x="9429750" y="1169988"/>
          <p14:tracePt t="81460" x="9466263" y="1169988"/>
          <p14:tracePt t="81468" x="9474200" y="1169988"/>
          <p14:tracePt t="81479" x="9483725" y="1169988"/>
          <p14:tracePt t="81496" x="9510713" y="1169988"/>
          <p14:tracePt t="81513" x="9528175" y="1169988"/>
          <p14:tracePt t="81529" x="9563100" y="1169988"/>
          <p14:tracePt t="81546" x="9582150" y="1169988"/>
          <p14:tracePt t="81563" x="9617075" y="1169988"/>
          <p14:tracePt t="81579" x="9634538" y="1169988"/>
          <p14:tracePt t="81596" x="9644063" y="1169988"/>
          <p14:tracePt t="81613" x="9661525" y="1179513"/>
          <p14:tracePt t="81629" x="9671050" y="1179513"/>
          <p14:tracePt t="81708" x="9680575" y="1179513"/>
          <p14:tracePt t="81724" x="9688513" y="1179513"/>
          <p14:tracePt t="81732" x="9698038" y="1179513"/>
          <p14:tracePt t="81884" x="9725025" y="1179513"/>
          <p14:tracePt t="81892" x="9732963" y="1179513"/>
          <p14:tracePt t="81940" x="9742488" y="1179513"/>
          <p14:tracePt t="81956" x="9752013" y="1179513"/>
          <p14:tracePt t="81980" x="9769475" y="1179513"/>
          <p14:tracePt t="81996" x="9786938" y="1179513"/>
          <p14:tracePt t="82020" x="9796463" y="1179513"/>
          <p14:tracePt t="82036" x="9804400" y="1179513"/>
          <p14:tracePt t="82045" x="9823450" y="1179513"/>
          <p14:tracePt t="82068" x="9831388" y="1179513"/>
          <p14:tracePt t="83276" x="9823450" y="1179513"/>
          <p14:tracePt t="83292" x="9786938" y="1179513"/>
          <p14:tracePt t="83300" x="9769475" y="1179513"/>
          <p14:tracePt t="83312" x="9725025" y="1196975"/>
          <p14:tracePt t="83329" x="9661525" y="1196975"/>
          <p14:tracePt t="83346" x="9634538" y="1223963"/>
          <p14:tracePt t="83362" x="9626600" y="1223963"/>
          <p14:tracePt t="83379" x="9609138" y="1223963"/>
          <p14:tracePt t="83404" x="9599613" y="1223963"/>
          <p14:tracePt t="83420" x="9563100" y="1223963"/>
          <p14:tracePt t="83430" x="9545638" y="1231900"/>
          <p14:tracePt t="83446" x="9483725" y="1241425"/>
          <p14:tracePt t="83463" x="9412288" y="1258888"/>
          <p14:tracePt t="83479" x="9313863" y="1258888"/>
          <p14:tracePt t="83496" x="9296400" y="1258888"/>
          <p14:tracePt t="83512" x="9286875" y="1258888"/>
          <p14:tracePt t="83529" x="9259888" y="1258888"/>
          <p14:tracePt t="83546" x="9251950" y="1258888"/>
          <p14:tracePt t="83596" x="9242425" y="1258888"/>
          <p14:tracePt t="83604" x="9232900" y="1258888"/>
          <p14:tracePt t="83620" x="9215438" y="1258888"/>
          <p14:tracePt t="83636" x="9197975" y="1258888"/>
          <p14:tracePt t="83764" x="9188450" y="1258888"/>
          <p14:tracePt t="83805" x="9170988" y="1250950"/>
          <p14:tracePt t="83908" x="9170988" y="1241425"/>
          <p14:tracePt t="84236" x="9170988" y="1231900"/>
          <p14:tracePt t="84252" x="9180513" y="1231900"/>
          <p14:tracePt t="84268" x="9188450" y="1231900"/>
          <p14:tracePt t="84276" x="9197975" y="1231900"/>
          <p14:tracePt t="84284" x="9215438" y="1231900"/>
          <p14:tracePt t="84308" x="9232900" y="1231900"/>
          <p14:tracePt t="84316" x="9242425" y="1231900"/>
          <p14:tracePt t="84372" x="9251950" y="1231900"/>
          <p14:tracePt t="84580" x="9224963" y="1250950"/>
          <p14:tracePt t="84588" x="9205913" y="1258888"/>
          <p14:tracePt t="84597" x="9161463" y="1303338"/>
          <p14:tracePt t="84613" x="9018588" y="1384300"/>
          <p14:tracePt t="84629" x="8920163" y="1446213"/>
          <p14:tracePt t="84646" x="8804275" y="1544638"/>
          <p14:tracePt t="84662" x="8715375" y="1608138"/>
          <p14:tracePt t="84679" x="8653463" y="1679575"/>
          <p14:tracePt t="84696" x="8582025" y="1731963"/>
          <p14:tracePt t="84712" x="8474075" y="1795463"/>
          <p14:tracePt t="84729" x="8358188" y="1874838"/>
          <p14:tracePt t="84746" x="8242300" y="1919288"/>
          <p14:tracePt t="84762" x="8197850" y="1946275"/>
          <p14:tracePt t="84779" x="8188325" y="1955800"/>
          <p14:tracePt t="84964" x="8197850" y="1955800"/>
          <p14:tracePt t="84972" x="8205788" y="1955800"/>
          <p14:tracePt t="84980" x="8224838" y="1955800"/>
          <p14:tracePt t="84996" x="8277225" y="1955800"/>
          <p14:tracePt t="85013" x="8323263" y="1928813"/>
          <p14:tracePt t="85029" x="8367713" y="1928813"/>
          <p14:tracePt t="85046" x="8483600" y="1901825"/>
          <p14:tracePt t="85062" x="8626475" y="1901825"/>
          <p14:tracePt t="85079" x="8777288" y="1901825"/>
          <p14:tracePt t="85096" x="8885238" y="1901825"/>
          <p14:tracePt t="85112" x="9028113" y="1901825"/>
          <p14:tracePt t="85130" x="9153525" y="1901825"/>
          <p14:tracePt t="85146" x="9224963" y="1901825"/>
          <p14:tracePt t="85162" x="9331325" y="1901825"/>
          <p14:tracePt t="85179" x="9402763" y="1874838"/>
          <p14:tracePt t="85196" x="9420225" y="1866900"/>
          <p14:tracePt t="85212" x="9439275" y="1866900"/>
          <p14:tracePt t="85229" x="9447213" y="1866900"/>
          <p14:tracePt t="85246" x="9474200" y="1866900"/>
          <p14:tracePt t="85262" x="9501188" y="1857375"/>
          <p14:tracePt t="85279" x="9590088" y="1857375"/>
          <p14:tracePt t="85296" x="9698038" y="1847850"/>
          <p14:tracePt t="85312" x="9786938" y="1830388"/>
          <p14:tracePt t="85329" x="9840913" y="1830388"/>
          <p14:tracePt t="85346" x="9885363" y="1803400"/>
          <p14:tracePt t="85362" x="9902825" y="1803400"/>
          <p14:tracePt t="85379" x="9939338" y="1795463"/>
          <p14:tracePt t="85396" x="9947275" y="1795463"/>
          <p14:tracePt t="85420" x="9956800" y="1795463"/>
          <p14:tracePt t="85476" x="9966325" y="1795463"/>
          <p14:tracePt t="85484" x="9974263" y="1795463"/>
          <p14:tracePt t="87356" x="9974263" y="1812925"/>
          <p14:tracePt t="87364" x="9966325" y="1839913"/>
          <p14:tracePt t="87372" x="9920288" y="1874838"/>
          <p14:tracePt t="87380" x="9894888" y="1901825"/>
          <p14:tracePt t="87395" x="9848850" y="1946275"/>
          <p14:tracePt t="87413" x="9732963" y="2027238"/>
          <p14:tracePt t="87429" x="9518650" y="2108200"/>
          <p14:tracePt t="87446" x="9153525" y="2224088"/>
          <p14:tracePt t="87462" x="8769350" y="2322513"/>
          <p14:tracePt t="87479" x="8402638" y="2419350"/>
          <p14:tracePt t="87496" x="8054975" y="2490788"/>
          <p14:tracePt t="87513" x="7804150" y="2589213"/>
          <p14:tracePt t="87529" x="7599363" y="2652713"/>
          <p14:tracePt t="87545" x="7483475" y="2714625"/>
          <p14:tracePt t="87562" x="7394575" y="2732088"/>
          <p14:tracePt t="87579" x="7313613" y="2741613"/>
          <p14:tracePt t="87581" x="7286625" y="2751138"/>
          <p14:tracePt t="87596" x="7251700" y="2776538"/>
          <p14:tracePt t="87613" x="7161213" y="2776538"/>
          <p14:tracePt t="87630" x="7099300" y="2795588"/>
          <p14:tracePt t="87646" x="7045325" y="2795588"/>
          <p14:tracePt t="87662" x="7000875" y="2795588"/>
          <p14:tracePt t="87679" x="6956425" y="2803525"/>
          <p14:tracePt t="87696" x="6894513" y="2803525"/>
          <p14:tracePt t="87713" x="6823075" y="2803525"/>
          <p14:tracePt t="87729" x="6742113" y="2813050"/>
          <p14:tracePt t="87746" x="6680200" y="2813050"/>
          <p14:tracePt t="87762" x="6661150" y="2813050"/>
          <p14:tracePt t="87779" x="6626225" y="2786063"/>
          <p14:tracePt t="87796" x="6581775" y="2732088"/>
          <p14:tracePt t="87813" x="6572250" y="2679700"/>
          <p14:tracePt t="87829" x="6572250" y="2660650"/>
          <p14:tracePt t="87846" x="6572250" y="2633663"/>
          <p14:tracePt t="87862" x="6581775" y="2625725"/>
          <p14:tracePt t="87879" x="6599238" y="2616200"/>
          <p14:tracePt t="87896" x="6608763" y="2608263"/>
          <p14:tracePt t="87912" x="6626225" y="2581275"/>
          <p14:tracePt t="87929" x="6634163" y="2571750"/>
          <p14:tracePt t="88132" x="6653213" y="2562225"/>
          <p14:tracePt t="88140" x="6661150" y="2562225"/>
          <p14:tracePt t="88148" x="6697663" y="2562225"/>
          <p14:tracePt t="88162" x="6705600" y="2562225"/>
          <p14:tracePt t="88179" x="6759575" y="2589213"/>
          <p14:tracePt t="88195" x="6804025" y="2616200"/>
          <p14:tracePt t="88213" x="6875463" y="2643188"/>
          <p14:tracePt t="88229" x="6973888" y="2705100"/>
          <p14:tracePt t="88246" x="7153275" y="2768600"/>
          <p14:tracePt t="88262" x="7439025" y="2786063"/>
          <p14:tracePt t="88279" x="7751763" y="2803525"/>
          <p14:tracePt t="88296" x="8089900" y="2840038"/>
          <p14:tracePt t="88312" x="8358188" y="2840038"/>
          <p14:tracePt t="88329" x="8528050" y="2830513"/>
          <p14:tracePt t="88345" x="8572500" y="2830513"/>
          <p14:tracePt t="88362" x="8599488" y="2822575"/>
          <p14:tracePt t="88444" x="8626475" y="2822575"/>
          <p14:tracePt t="88452" x="8634413" y="2822575"/>
          <p14:tracePt t="88462" x="8643938" y="2822575"/>
          <p14:tracePt t="88479" x="8661400" y="2822575"/>
          <p14:tracePt t="88495" x="8670925" y="2822575"/>
          <p14:tracePt t="88580" x="8688388" y="2813050"/>
          <p14:tracePt t="88620" x="8680450" y="2813050"/>
          <p14:tracePt t="88629" x="8634413" y="2786063"/>
          <p14:tracePt t="88636" x="8599488" y="2786063"/>
          <p14:tracePt t="88646" x="8555038" y="2786063"/>
          <p14:tracePt t="88662" x="8483600" y="2786063"/>
          <p14:tracePt t="88679" x="8474075" y="2786063"/>
          <p14:tracePt t="88696" x="8447088" y="2786063"/>
          <p14:tracePt t="88812" x="8439150" y="2786063"/>
          <p14:tracePt t="88829" x="8429625" y="2786063"/>
          <p14:tracePt t="88836" x="8420100" y="2776538"/>
          <p14:tracePt t="88900" x="8394700" y="2776538"/>
          <p14:tracePt t="88908" x="8385175" y="2776538"/>
          <p14:tracePt t="88916" x="8367713" y="2776538"/>
          <p14:tracePt t="88929" x="8340725" y="2776538"/>
          <p14:tracePt t="88945" x="8277225" y="2776538"/>
          <p14:tracePt t="88962" x="8251825" y="2776538"/>
          <p14:tracePt t="89004" x="8215313" y="2776538"/>
          <p14:tracePt t="89013" x="8205788" y="2776538"/>
          <p14:tracePt t="89029" x="8099425" y="2768600"/>
          <p14:tracePt t="89046" x="8062913" y="2751138"/>
          <p14:tracePt t="89062" x="8010525" y="2751138"/>
          <p14:tracePt t="89079" x="7956550" y="2724150"/>
          <p14:tracePt t="89095" x="7947025" y="2724150"/>
          <p14:tracePt t="89112" x="7902575" y="2724150"/>
          <p14:tracePt t="89129" x="7848600" y="2714625"/>
          <p14:tracePt t="89146" x="7751763" y="2705100"/>
          <p14:tracePt t="89163" x="7705725" y="2705100"/>
          <p14:tracePt t="89179" x="7661275" y="2705100"/>
          <p14:tracePt t="89195" x="7653338" y="2705100"/>
          <p14:tracePt t="89236" x="7626350" y="2705100"/>
          <p14:tracePt t="89245" x="7608888" y="2705100"/>
          <p14:tracePt t="89252" x="7589838" y="2705100"/>
          <p14:tracePt t="89268" x="7562850" y="2687638"/>
          <p14:tracePt t="89324" x="7545388" y="2687638"/>
          <p14:tracePt t="89340" x="7527925" y="2687638"/>
          <p14:tracePt t="89348" x="7500938" y="2687638"/>
          <p14:tracePt t="89357" x="7491413" y="2687638"/>
          <p14:tracePt t="89372" x="7483475" y="2687638"/>
          <p14:tracePt t="89804" x="7491413" y="2687638"/>
          <p14:tracePt t="89812" x="7510463" y="2687638"/>
          <p14:tracePt t="89820" x="7527925" y="2687638"/>
          <p14:tracePt t="89830" x="7562850" y="2687638"/>
          <p14:tracePt t="89846" x="7626350" y="2687638"/>
          <p14:tracePt t="89862" x="7732713" y="2687638"/>
          <p14:tracePt t="89879" x="7840663" y="2687638"/>
          <p14:tracePt t="89895" x="7966075" y="2687638"/>
          <p14:tracePt t="89912" x="8089900" y="2687638"/>
          <p14:tracePt t="89929" x="8215313" y="2687638"/>
          <p14:tracePt t="89945" x="8304213" y="2687638"/>
          <p14:tracePt t="89962" x="8348663" y="2687638"/>
          <p14:tracePt t="89979" x="8412163" y="2687638"/>
          <p14:tracePt t="89996" x="8474075" y="2687638"/>
          <p14:tracePt t="90013" x="8518525" y="2687638"/>
          <p14:tracePt t="90029" x="8537575" y="2687638"/>
          <p14:tracePt t="90046" x="8582025" y="2687638"/>
          <p14:tracePt t="90062" x="8634413" y="2687638"/>
          <p14:tracePt t="90079" x="8680450" y="2687638"/>
          <p14:tracePt t="90095" x="8742363" y="2687638"/>
          <p14:tracePt t="90113" x="8804275" y="2687638"/>
          <p14:tracePt t="90129" x="8848725" y="2687638"/>
          <p14:tracePt t="90145" x="8894763" y="2687638"/>
          <p14:tracePt t="90162" x="8956675" y="2687638"/>
          <p14:tracePt t="90179" x="8983663" y="2687638"/>
          <p14:tracePt t="90195" x="9010650" y="2687638"/>
          <p14:tracePt t="90212" x="9028113" y="2687638"/>
          <p14:tracePt t="90246" x="9037638" y="2687638"/>
          <p14:tracePt t="90548" x="9063038" y="2687638"/>
          <p14:tracePt t="90556" x="9072563" y="2679700"/>
          <p14:tracePt t="90580" x="9082088" y="2670175"/>
          <p14:tracePt t="90948" x="9090025" y="2660650"/>
          <p14:tracePt t="92956" x="9045575" y="2660650"/>
          <p14:tracePt t="92964" x="8966200" y="2643188"/>
          <p14:tracePt t="92972" x="8796338" y="2589213"/>
          <p14:tracePt t="92980" x="8609013" y="2571750"/>
          <p14:tracePt t="92995" x="8358188" y="2482850"/>
          <p14:tracePt t="93012" x="7589838" y="2303463"/>
          <p14:tracePt t="93029" x="6759575" y="2062163"/>
          <p14:tracePt t="93045" x="5803900" y="1830388"/>
          <p14:tracePt t="93062" x="5062538" y="1608138"/>
          <p14:tracePt t="93079" x="4322763" y="1347788"/>
          <p14:tracePt t="93095" x="3554413" y="1027113"/>
          <p14:tracePt t="93112" x="3160713" y="847725"/>
          <p14:tracePt t="93129" x="2982913" y="812800"/>
          <p14:tracePt t="93145" x="2955925" y="812800"/>
          <p14:tracePt t="93188" x="2955925" y="795338"/>
          <p14:tracePt t="93212" x="2990850" y="795338"/>
          <p14:tracePt t="93244" x="2982913" y="795338"/>
          <p14:tracePt t="93252" x="2955925" y="795338"/>
          <p14:tracePt t="93262" x="2884488" y="795338"/>
          <p14:tracePt t="93278" x="2670175" y="679450"/>
          <p14:tracePt t="93295" x="2366963" y="561975"/>
          <p14:tracePt t="93312" x="2116138" y="455613"/>
          <p14:tracePt t="93328" x="1955800" y="384175"/>
          <p14:tracePt t="93345" x="1857375" y="339725"/>
          <p14:tracePt t="93362" x="1830388" y="330200"/>
          <p14:tracePt t="93379" x="1812925" y="312738"/>
          <p14:tracePt t="93444" x="1795463" y="303213"/>
          <p14:tracePt t="93452" x="1768475" y="295275"/>
          <p14:tracePt t="93462" x="1758950" y="285750"/>
          <p14:tracePt t="93479" x="1724025" y="250825"/>
          <p14:tracePt t="93495" x="1687513" y="223838"/>
          <p14:tracePt t="93512" x="1633538" y="196850"/>
          <p14:tracePt t="93529" x="1598613" y="187325"/>
          <p14:tracePt t="93564" x="1589088" y="187325"/>
          <p14:tracePt t="93604" x="1571625" y="160338"/>
          <p14:tracePt t="93613" x="1562100" y="152400"/>
          <p14:tracePt t="93629" x="1554163" y="142875"/>
          <p14:tracePt t="93668" x="1536700" y="133350"/>
          <p14:tracePt t="93748" x="1527175" y="133350"/>
          <p14:tracePt t="94595" x="1438275" y="88900"/>
          <p14:tracePt t="94700" x="1446213" y="88900"/>
          <p14:tracePt t="94708" x="1465263" y="88900"/>
          <p14:tracePt t="94716" x="1490663" y="88900"/>
          <p14:tracePt t="94729" x="1517650" y="107950"/>
          <p14:tracePt t="94745" x="1562100" y="133350"/>
          <p14:tracePt t="94762" x="1679575" y="179388"/>
          <p14:tracePt t="94779" x="1884363" y="258763"/>
          <p14:tracePt t="94795" x="2116138" y="312738"/>
          <p14:tracePt t="94812" x="2536825" y="419100"/>
          <p14:tracePt t="94829" x="2901950" y="536575"/>
          <p14:tracePt t="94846" x="3313113" y="660400"/>
          <p14:tracePt t="94862" x="3687763" y="795338"/>
          <p14:tracePt t="94878" x="3848100" y="874713"/>
          <p14:tracePt t="94895" x="3884613" y="874713"/>
          <p14:tracePt t="94912" x="3902075" y="901700"/>
          <p14:tracePt t="94980" x="3929063" y="901700"/>
          <p14:tracePt t="94988" x="3946525" y="901700"/>
          <p14:tracePt t="94997" x="3973513" y="893763"/>
          <p14:tracePt t="95012" x="3983038" y="8842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28601"/>
            <a:ext cx="8229600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mtClean="0"/>
              <a:t>Example 2</a:t>
            </a: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14400"/>
            <a:ext cx="8510588" cy="111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5" descr="se07F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09800"/>
            <a:ext cx="3429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3048000" y="5791201"/>
            <a:ext cx="5867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i="1">
                <a:solidFill>
                  <a:srgbClr val="000099"/>
                </a:solidFill>
              </a:rPr>
              <a:t>Figure 7. 10: </a:t>
            </a:r>
            <a:r>
              <a:rPr lang="en-US" altLang="en-US" i="1">
                <a:solidFill>
                  <a:srgbClr val="000099"/>
                </a:solidFill>
              </a:rPr>
              <a:t>Employing a cascode transistor Q</a:t>
            </a:r>
            <a:r>
              <a:rPr lang="en-US" altLang="en-US" i="1" baseline="-25000">
                <a:solidFill>
                  <a:srgbClr val="000099"/>
                </a:solidFill>
              </a:rPr>
              <a:t>3</a:t>
            </a:r>
            <a:r>
              <a:rPr lang="en-US" altLang="en-US" i="1">
                <a:solidFill>
                  <a:srgbClr val="000099"/>
                </a:solidFill>
              </a:rPr>
              <a:t> to raise the output resistance of the current source Q</a:t>
            </a:r>
            <a:r>
              <a:rPr lang="en-US" altLang="en-US" i="1" baseline="-25000">
                <a:solidFill>
                  <a:srgbClr val="000099"/>
                </a:solidFill>
              </a:rPr>
              <a:t>4</a:t>
            </a:r>
            <a:r>
              <a:rPr lang="en-US" altLang="en-US" i="1">
                <a:solidFill>
                  <a:srgbClr val="000099"/>
                </a:solidFill>
              </a:rPr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57"/>
    </mc:Choice>
    <mc:Fallback xmlns="">
      <p:transition spd="slow" advTm="40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51" x="625475" y="5018088"/>
          <p14:tracePt t="3763" x="625475" y="5010150"/>
          <p14:tracePt t="3771" x="615950" y="4973638"/>
          <p14:tracePt t="3779" x="588963" y="4929188"/>
          <p14:tracePt t="3792" x="561975" y="4919663"/>
          <p14:tracePt t="3808" x="517525" y="4902200"/>
          <p14:tracePt t="3825" x="509588" y="4902200"/>
          <p14:tracePt t="4043" x="527050" y="4795838"/>
          <p14:tracePt t="4051" x="581025" y="4616450"/>
          <p14:tracePt t="4059" x="608013" y="4322763"/>
          <p14:tracePt t="4075" x="758825" y="3473450"/>
          <p14:tracePt t="4092" x="884238" y="2732088"/>
          <p14:tracePt t="4108" x="911225" y="2330450"/>
          <p14:tracePt t="4125" x="911225" y="1946275"/>
          <p14:tracePt t="4141" x="911225" y="1598613"/>
          <p14:tracePt t="4158" x="911225" y="1214438"/>
          <p14:tracePt t="4175" x="911225" y="857250"/>
          <p14:tracePt t="4192" x="839788" y="696913"/>
          <p14:tracePt t="4208" x="785813" y="679450"/>
          <p14:tracePt t="4387" x="795338" y="704850"/>
          <p14:tracePt t="4395" x="803275" y="741363"/>
          <p14:tracePt t="4403" x="812800" y="741363"/>
          <p14:tracePt t="4411" x="839788" y="741363"/>
          <p14:tracePt t="4425" x="847725" y="741363"/>
          <p14:tracePt t="4442" x="857250" y="741363"/>
          <p14:tracePt t="4459" x="874713" y="768350"/>
          <p14:tracePt t="4476" x="955675" y="812800"/>
          <p14:tracePt t="4492" x="1017588" y="866775"/>
          <p14:tracePt t="4508" x="1071563" y="893763"/>
          <p14:tracePt t="4525" x="1108075" y="901700"/>
          <p14:tracePt t="4541" x="1133475" y="919163"/>
          <p14:tracePt t="4558" x="1143000" y="928688"/>
          <p14:tracePt t="5435" x="1160463" y="938213"/>
          <p14:tracePt t="5459" x="1169988" y="946150"/>
          <p14:tracePt t="5483" x="1204913" y="965200"/>
          <p14:tracePt t="5507" x="1223963" y="982663"/>
          <p14:tracePt t="5547" x="1223963" y="990600"/>
          <p14:tracePt t="6219" x="1231900" y="1009650"/>
          <p14:tracePt t="6507" x="1231900" y="1000125"/>
          <p14:tracePt t="6515" x="1231900" y="990600"/>
          <p14:tracePt t="6525" x="1241425" y="982663"/>
          <p14:tracePt t="6547" x="1250950" y="973138"/>
          <p14:tracePt t="6563" x="1258888" y="965200"/>
          <p14:tracePt t="6595" x="1258888" y="955675"/>
          <p14:tracePt t="6619" x="1268413" y="946150"/>
          <p14:tracePt t="6627" x="1285875" y="919163"/>
          <p14:tracePt t="6859" x="1285875" y="901700"/>
          <p14:tracePt t="6987" x="1285875" y="884238"/>
          <p14:tracePt t="6995" x="1295400" y="874713"/>
          <p14:tracePt t="7139" x="1295400" y="866775"/>
          <p14:tracePt t="7147" x="1258888" y="857250"/>
          <p14:tracePt t="7158" x="1179513" y="812800"/>
          <p14:tracePt t="7175" x="1169988" y="812800"/>
          <p14:tracePt t="7192" x="1160463" y="812800"/>
          <p14:tracePt t="7403" x="1169988" y="822325"/>
          <p14:tracePt t="7411" x="1214438" y="822325"/>
          <p14:tracePt t="7419" x="1214438" y="812800"/>
          <p14:tracePt t="7427" x="1223963" y="795338"/>
          <p14:tracePt t="7451" x="1231900" y="785813"/>
          <p14:tracePt t="7475" x="1241425" y="785813"/>
          <p14:tracePt t="7483" x="1276350" y="822325"/>
          <p14:tracePt t="7492" x="1303338" y="839788"/>
          <p14:tracePt t="7508" x="1322388" y="866775"/>
          <p14:tracePt t="7524" x="1330325" y="893763"/>
          <p14:tracePt t="7542" x="1357313" y="911225"/>
          <p14:tracePt t="7558" x="1366838" y="938213"/>
          <p14:tracePt t="7591" x="1374775" y="946150"/>
          <p14:tracePt t="7651" x="1384300" y="955675"/>
          <p14:tracePt t="7667" x="1384300" y="965200"/>
          <p14:tracePt t="7707" x="1384300" y="973138"/>
          <p14:tracePt t="9059" x="1419225" y="982663"/>
          <p14:tracePt t="9067" x="1428750" y="982663"/>
          <p14:tracePt t="9076" x="1455738" y="982663"/>
          <p14:tracePt t="9092" x="1473200" y="982663"/>
          <p14:tracePt t="9108" x="1482725" y="1000125"/>
          <p14:tracePt t="9125" x="1509713" y="1000125"/>
          <p14:tracePt t="9211" x="1517650" y="1000125"/>
          <p14:tracePt t="12139" x="1527175" y="1000125"/>
          <p14:tracePt t="12187" x="1536700" y="1017588"/>
          <p14:tracePt t="12195" x="1554163" y="1044575"/>
          <p14:tracePt t="12203" x="1554163" y="1081088"/>
          <p14:tracePt t="12211" x="1554163" y="1116013"/>
          <p14:tracePt t="12225" x="1581150" y="1196975"/>
          <p14:tracePt t="12241" x="1581150" y="1285875"/>
          <p14:tracePt t="12258" x="1598613" y="1322388"/>
          <p14:tracePt t="12275" x="1608138" y="1347788"/>
          <p14:tracePt t="12291" x="1616075" y="1374775"/>
          <p14:tracePt t="12339" x="1616075" y="1393825"/>
          <p14:tracePt t="12347" x="1581150" y="1419225"/>
          <p14:tracePt t="12358" x="1509713" y="1419225"/>
          <p14:tracePt t="12375" x="1500188" y="1419225"/>
          <p14:tracePt t="12391" x="1490663" y="1419225"/>
          <p14:tracePt t="12747" x="1500188" y="1419225"/>
          <p14:tracePt t="12795" x="1517650" y="1419225"/>
          <p14:tracePt t="12851" x="1527175" y="1446213"/>
          <p14:tracePt t="12859" x="1554163" y="1465263"/>
          <p14:tracePt t="12867" x="1562100" y="1465263"/>
          <p14:tracePt t="12899" x="1571625" y="1465263"/>
          <p14:tracePt t="12971" x="1581150" y="1465263"/>
          <p14:tracePt t="13043" x="1608138" y="1465263"/>
          <p14:tracePt t="13075" x="1616075" y="1465263"/>
          <p14:tracePt t="13171" x="1625600" y="1465263"/>
          <p14:tracePt t="13179" x="1633538" y="1465263"/>
          <p14:tracePt t="13191" x="1652588" y="1465263"/>
          <p14:tracePt t="13208" x="1679575" y="1465263"/>
          <p14:tracePt t="13224" x="1704975" y="1465263"/>
          <p14:tracePt t="13241" x="1724025" y="1465263"/>
          <p14:tracePt t="13258" x="1785938" y="1465263"/>
          <p14:tracePt t="13275" x="1857375" y="1465263"/>
          <p14:tracePt t="13292" x="2152650" y="1465263"/>
          <p14:tracePt t="13308" x="2322513" y="1465263"/>
          <p14:tracePt t="13325" x="2490788" y="1465263"/>
          <p14:tracePt t="13341" x="2687638" y="1465263"/>
          <p14:tracePt t="13358" x="2973388" y="1465263"/>
          <p14:tracePt t="13374" x="3348038" y="1465263"/>
          <p14:tracePt t="13392" x="3732213" y="1465263"/>
          <p14:tracePt t="13408" x="4037013" y="1465263"/>
          <p14:tracePt t="13424" x="4322763" y="1465263"/>
          <p14:tracePt t="13441" x="4500563" y="1465263"/>
          <p14:tracePt t="13458" x="4572000" y="1465263"/>
          <p14:tracePt t="13475" x="4589463" y="1465263"/>
          <p14:tracePt t="13492" x="4687888" y="1465263"/>
          <p14:tracePt t="13508" x="4786313" y="1455738"/>
          <p14:tracePt t="13525" x="4983163" y="1455738"/>
          <p14:tracePt t="13541" x="5241925" y="1455738"/>
          <p14:tracePt t="13558" x="5411788" y="1455738"/>
          <p14:tracePt t="13574" x="5589588" y="1455738"/>
          <p14:tracePt t="13591" x="5715000" y="1455738"/>
          <p14:tracePt t="13609" x="5732463" y="1455738"/>
          <p14:tracePt t="13624" x="5759450" y="1455738"/>
          <p14:tracePt t="13641" x="5776913" y="1455738"/>
          <p14:tracePt t="13658" x="5822950" y="1455738"/>
          <p14:tracePt t="13675" x="5894388" y="1455738"/>
          <p14:tracePt t="13675" x="5929313" y="1455738"/>
          <p14:tracePt t="13692" x="6018213" y="1455738"/>
          <p14:tracePt t="13709" x="6126163" y="1455738"/>
          <p14:tracePt t="13725" x="6134100" y="1455738"/>
          <p14:tracePt t="13795" x="6126163" y="1455738"/>
          <p14:tracePt t="13811" x="6108700" y="1455738"/>
          <p14:tracePt t="13827" x="6099175" y="1455738"/>
          <p14:tracePt t="13835" x="6089650" y="1455738"/>
          <p14:tracePt t="13843" x="6072188" y="1455738"/>
          <p14:tracePt t="13858" x="6045200" y="1455738"/>
          <p14:tracePt t="13875" x="5965825" y="1455738"/>
          <p14:tracePt t="13892" x="5830888" y="1455738"/>
          <p14:tracePt t="13908" x="5715000" y="1455738"/>
          <p14:tracePt t="13924" x="5562600" y="1438275"/>
          <p14:tracePt t="13941" x="5429250" y="1411288"/>
          <p14:tracePt t="13958" x="5367338" y="1411288"/>
          <p14:tracePt t="13974" x="5330825" y="1411288"/>
          <p14:tracePt t="13991" x="5276850" y="1411288"/>
          <p14:tracePt t="14008" x="5170488" y="1411288"/>
          <p14:tracePt t="14025" x="5018088" y="1411288"/>
          <p14:tracePt t="14041" x="4894263" y="1411288"/>
          <p14:tracePt t="14058" x="4803775" y="1393825"/>
          <p14:tracePt t="14075" x="4670425" y="1384300"/>
          <p14:tracePt t="14091" x="4608513" y="1384300"/>
          <p14:tracePt t="14108" x="4545013" y="1384300"/>
          <p14:tracePt t="14124" x="4518025" y="1384300"/>
          <p14:tracePt t="14141" x="4500563" y="1384300"/>
          <p14:tracePt t="14158" x="4465638" y="1384300"/>
          <p14:tracePt t="14174" x="4429125" y="1384300"/>
          <p14:tracePt t="14191" x="4384675" y="1384300"/>
          <p14:tracePt t="14208" x="4340225" y="1384300"/>
          <p14:tracePt t="14224" x="4276725" y="1384300"/>
          <p14:tracePt t="14241" x="4187825" y="1384300"/>
          <p14:tracePt t="14259" x="4010025" y="1401763"/>
          <p14:tracePt t="14275" x="3608388" y="1428750"/>
          <p14:tracePt t="14292" x="3429000" y="1438275"/>
          <p14:tracePt t="14308" x="3303588" y="1438275"/>
          <p14:tracePt t="14325" x="3224213" y="1438275"/>
          <p14:tracePt t="14341" x="3205163" y="1438275"/>
          <p14:tracePt t="14427" x="3197225" y="1438275"/>
          <p14:tracePt t="14435" x="3187700" y="1455738"/>
          <p14:tracePt t="14459" x="3170238" y="1465263"/>
          <p14:tracePt t="14467" x="3160713" y="1473200"/>
          <p14:tracePt t="14476" x="3152775" y="1482725"/>
          <p14:tracePt t="14492" x="3133725" y="1490663"/>
          <p14:tracePt t="14508" x="3071813" y="1500188"/>
          <p14:tracePt t="14525" x="3027363" y="1527175"/>
          <p14:tracePt t="14541" x="3017838" y="1527175"/>
          <p14:tracePt t="14603" x="3009900" y="1544638"/>
          <p14:tracePt t="14619" x="2982913" y="1544638"/>
          <p14:tracePt t="14627" x="2973388" y="1554163"/>
          <p14:tracePt t="14635" x="2965450" y="1554163"/>
          <p14:tracePt t="14643" x="2955925" y="1562100"/>
          <p14:tracePt t="14715" x="2928938" y="1581150"/>
          <p14:tracePt t="14731" x="2919413" y="1581150"/>
          <p14:tracePt t="14755" x="2911475" y="1581150"/>
          <p14:tracePt t="14763" x="2884488" y="1598613"/>
          <p14:tracePt t="14775" x="2867025" y="1598613"/>
          <p14:tracePt t="14791" x="2840038" y="1608138"/>
          <p14:tracePt t="14808" x="2822575" y="1608138"/>
          <p14:tracePt t="14824" x="2803525" y="1608138"/>
          <p14:tracePt t="14843" x="2795588" y="1608138"/>
          <p14:tracePt t="14858" x="2786063" y="1608138"/>
          <p14:tracePt t="14875" x="2768600" y="1608138"/>
          <p14:tracePt t="14955" x="2759075" y="1616075"/>
          <p14:tracePt t="14971" x="2741613" y="1616075"/>
          <p14:tracePt t="14979" x="2732088" y="1616075"/>
          <p14:tracePt t="14991" x="2714625" y="1616075"/>
          <p14:tracePt t="15008" x="2705100" y="1616075"/>
          <p14:tracePt t="15027" x="2697163" y="1616075"/>
          <p14:tracePt t="15123" x="2679700" y="1616075"/>
          <p14:tracePt t="15211" x="2670175" y="1625600"/>
          <p14:tracePt t="15411" x="2670175" y="1633538"/>
          <p14:tracePt t="15419" x="2697163" y="1633538"/>
          <p14:tracePt t="15427" x="2732088" y="1633538"/>
          <p14:tracePt t="15441" x="2786063" y="1625600"/>
          <p14:tracePt t="15458" x="2938463" y="1608138"/>
          <p14:tracePt t="15475" x="3259138" y="1554163"/>
          <p14:tracePt t="15492" x="3500438" y="1554163"/>
          <p14:tracePt t="15508" x="3697288" y="1554163"/>
          <p14:tracePt t="15524" x="3813175" y="1554163"/>
          <p14:tracePt t="15541" x="3822700" y="1554163"/>
          <p14:tracePt t="15707" x="3857625" y="1554163"/>
          <p14:tracePt t="15724" x="3867150" y="1571625"/>
          <p14:tracePt t="16235" x="3867150" y="1581150"/>
          <p14:tracePt t="16283" x="3875088" y="1589088"/>
          <p14:tracePt t="16347" x="3884613" y="1589088"/>
          <p14:tracePt t="16363" x="3919538" y="1589088"/>
          <p14:tracePt t="16371" x="3929063" y="1589088"/>
          <p14:tracePt t="16379" x="3973513" y="1589088"/>
          <p14:tracePt t="16391" x="3983038" y="1589088"/>
          <p14:tracePt t="16408" x="4017963" y="1589088"/>
          <p14:tracePt t="16424" x="4054475" y="1589088"/>
          <p14:tracePt t="16441" x="4098925" y="1589088"/>
          <p14:tracePt t="16458" x="4133850" y="1589088"/>
          <p14:tracePt t="16475" x="4251325" y="1589088"/>
          <p14:tracePt t="16492" x="4375150" y="1616075"/>
          <p14:tracePt t="16508" x="4545013" y="1633538"/>
          <p14:tracePt t="16525" x="4679950" y="1652588"/>
          <p14:tracePt t="16541" x="4768850" y="1660525"/>
          <p14:tracePt t="16558" x="4795838" y="1660525"/>
          <p14:tracePt t="16635" x="4803775" y="1660525"/>
          <p14:tracePt t="16691" x="4822825" y="1687513"/>
          <p14:tracePt t="16708" x="4848225" y="1697038"/>
          <p14:tracePt t="16731" x="4857750" y="1697038"/>
          <p14:tracePt t="16739" x="4884738" y="1697038"/>
          <p14:tracePt t="16763" x="4894263" y="1697038"/>
          <p14:tracePt t="17147" x="4902200" y="1697038"/>
          <p14:tracePt t="17155" x="4911725" y="1697038"/>
          <p14:tracePt t="17163" x="4919663" y="1697038"/>
          <p14:tracePt t="17174" x="4929188" y="1697038"/>
          <p14:tracePt t="17191" x="4938713" y="1697038"/>
          <p14:tracePt t="17208" x="4965700" y="1697038"/>
          <p14:tracePt t="17251" x="4973638" y="1697038"/>
          <p14:tracePt t="17259" x="4983163" y="1697038"/>
          <p14:tracePt t="17283" x="4991100" y="1697038"/>
          <p14:tracePt t="17292" x="5000625" y="1697038"/>
          <p14:tracePt t="17324" x="5010150" y="1697038"/>
          <p14:tracePt t="17339" x="5045075" y="1697038"/>
          <p14:tracePt t="17371" x="5054600" y="1697038"/>
          <p14:tracePt t="17395" x="5062538" y="1697038"/>
          <p14:tracePt t="17411" x="5089525" y="1697038"/>
          <p14:tracePt t="17419" x="5116513" y="1697038"/>
          <p14:tracePt t="17611" x="5126038" y="1697038"/>
          <p14:tracePt t="17619" x="5143500" y="1697038"/>
          <p14:tracePt t="17627" x="5153025" y="1697038"/>
          <p14:tracePt t="17641" x="5160963" y="1697038"/>
          <p14:tracePt t="17658" x="5180013" y="1697038"/>
          <p14:tracePt t="17674" x="5197475" y="1697038"/>
          <p14:tracePt t="17691" x="5205413" y="1697038"/>
          <p14:tracePt t="17724" x="5214938" y="1697038"/>
          <p14:tracePt t="17739" x="5241925" y="1714500"/>
          <p14:tracePt t="17947" x="5251450" y="1714500"/>
          <p14:tracePt t="17955" x="5259388" y="1714500"/>
          <p14:tracePt t="17963" x="5268913" y="1714500"/>
          <p14:tracePt t="17987" x="5276850" y="1714500"/>
          <p14:tracePt t="17995" x="5303838" y="1697038"/>
          <p14:tracePt t="18011" x="5313363" y="1697038"/>
          <p14:tracePt t="18024" x="5322888" y="1687513"/>
          <p14:tracePt t="18051" x="5330825" y="1687513"/>
          <p14:tracePt t="18059" x="5357813" y="1679575"/>
          <p14:tracePt t="18076" x="5367338" y="1679575"/>
          <p14:tracePt t="18092" x="5438775" y="1679575"/>
          <p14:tracePt t="18108" x="5545138" y="1679575"/>
          <p14:tracePt t="18125" x="5688013" y="1679575"/>
          <p14:tracePt t="18141" x="5751513" y="1679575"/>
          <p14:tracePt t="18158" x="5759450" y="1679575"/>
          <p14:tracePt t="18174" x="5768975" y="1679575"/>
          <p14:tracePt t="18219" x="5776913" y="1679575"/>
          <p14:tracePt t="18235" x="5803900" y="1679575"/>
          <p14:tracePt t="18251" x="5840413" y="1679575"/>
          <p14:tracePt t="18259" x="5894388" y="1679575"/>
          <p14:tracePt t="18267" x="5946775" y="1679575"/>
          <p14:tracePt t="18276" x="6000750" y="1679575"/>
          <p14:tracePt t="18292" x="6018213" y="1679575"/>
          <p14:tracePt t="18308" x="6027738" y="1679575"/>
          <p14:tracePt t="18324" x="6116638" y="1679575"/>
          <p14:tracePt t="18341" x="6143625" y="1679575"/>
          <p14:tracePt t="18358" x="6188075" y="1679575"/>
          <p14:tracePt t="18374" x="6242050" y="1679575"/>
          <p14:tracePt t="18391" x="6367463" y="1679575"/>
          <p14:tracePt t="18408" x="6483350" y="1697038"/>
          <p14:tracePt t="18424" x="6537325" y="1714500"/>
          <p14:tracePt t="18441" x="6589713" y="1714500"/>
          <p14:tracePt t="18458" x="6626225" y="1724025"/>
          <p14:tracePt t="18475" x="6705600" y="1731963"/>
          <p14:tracePt t="18492" x="6751638" y="1731963"/>
          <p14:tracePt t="18508" x="6796088" y="1731963"/>
          <p14:tracePt t="18525" x="6858000" y="1731963"/>
          <p14:tracePt t="18541" x="6894513" y="1731963"/>
          <p14:tracePt t="18557" x="6938963" y="1758950"/>
          <p14:tracePt t="18574" x="6946900" y="1758950"/>
          <p14:tracePt t="19075" x="6965950" y="1758950"/>
          <p14:tracePt t="19083" x="6973888" y="1758950"/>
          <p14:tracePt t="19155" x="6983413" y="1758950"/>
          <p14:tracePt t="19195" x="7000875" y="1758950"/>
          <p14:tracePt t="19227" x="7010400" y="1758950"/>
          <p14:tracePt t="19235" x="7018338" y="1758950"/>
          <p14:tracePt t="19243" x="7037388" y="1758950"/>
          <p14:tracePt t="19259" x="7045325" y="1758950"/>
          <p14:tracePt t="19275" x="7108825" y="1768475"/>
          <p14:tracePt t="19291" x="7170738" y="1768475"/>
          <p14:tracePt t="19308" x="7215188" y="1768475"/>
          <p14:tracePt t="19324" x="7296150" y="1768475"/>
          <p14:tracePt t="19341" x="7402513" y="1768475"/>
          <p14:tracePt t="19357" x="7572375" y="1758950"/>
          <p14:tracePt t="19374" x="7840663" y="1741488"/>
          <p14:tracePt t="19391" x="8242300" y="1704975"/>
          <p14:tracePt t="19408" x="8680450" y="1660525"/>
          <p14:tracePt t="19424" x="8966200" y="1660525"/>
          <p14:tracePt t="19441" x="9028113" y="1652588"/>
          <p14:tracePt t="19659" x="9018588" y="1652588"/>
          <p14:tracePt t="19667" x="8966200" y="1652588"/>
          <p14:tracePt t="19675" x="8912225" y="1652588"/>
          <p14:tracePt t="19691" x="8831263" y="1652588"/>
          <p14:tracePt t="19708" x="8823325" y="1652588"/>
          <p14:tracePt t="19741" x="8804275" y="1652588"/>
          <p14:tracePt t="19758" x="8786813" y="1652588"/>
          <p14:tracePt t="19774" x="8777288" y="1652588"/>
          <p14:tracePt t="19867" x="8769350" y="1652588"/>
          <p14:tracePt t="19955" x="8769350" y="1660525"/>
          <p14:tracePt t="19963" x="8777288" y="1670050"/>
          <p14:tracePt t="19979" x="8796338" y="1670050"/>
          <p14:tracePt t="19995" x="8804275" y="1670050"/>
          <p14:tracePt t="20008" x="8823325" y="1670050"/>
          <p14:tracePt t="20024" x="8831263" y="1679575"/>
          <p14:tracePt t="20043" x="8858250" y="1704975"/>
          <p14:tracePt t="20075" x="8875713" y="1704975"/>
          <p14:tracePt t="20091" x="8894763" y="1704975"/>
          <p14:tracePt t="20115" x="8902700" y="1704975"/>
          <p14:tracePt t="20211" x="8912225" y="1704975"/>
          <p14:tracePt t="20251" x="8920163" y="1704975"/>
          <p14:tracePt t="20259" x="8929688" y="1704975"/>
          <p14:tracePt t="20475" x="8939213" y="1704975"/>
          <p14:tracePt t="20515" x="8947150" y="1704975"/>
          <p14:tracePt t="20571" x="8956675" y="1704975"/>
          <p14:tracePt t="21803" x="9010650" y="1704975"/>
          <p14:tracePt t="21819" x="9018588" y="1704975"/>
          <p14:tracePt t="21827" x="9055100" y="1687513"/>
          <p14:tracePt t="21835" x="9072563" y="1687513"/>
          <p14:tracePt t="21843" x="9117013" y="1687513"/>
          <p14:tracePt t="21857" x="9134475" y="1687513"/>
          <p14:tracePt t="21874" x="9197975" y="1679575"/>
          <p14:tracePt t="21892" x="9331325" y="1679575"/>
          <p14:tracePt t="21908" x="9348788" y="1679575"/>
          <p14:tracePt t="21971" x="9358313" y="1679575"/>
          <p14:tracePt t="22083" x="9367838" y="1679575"/>
          <p14:tracePt t="22099" x="9375775" y="1679575"/>
          <p14:tracePt t="22108" x="9402763" y="1679575"/>
          <p14:tracePt t="22124" x="9412288" y="1679575"/>
          <p14:tracePt t="22179" x="9420225" y="1679575"/>
          <p14:tracePt t="22211" x="9429750" y="1679575"/>
          <p14:tracePt t="22259" x="9456738" y="1679575"/>
          <p14:tracePt t="22275" x="9466263" y="1679575"/>
          <p14:tracePt t="22299" x="9474200" y="1679575"/>
          <p14:tracePt t="22315" x="9491663" y="1679575"/>
          <p14:tracePt t="22324" x="9518650" y="1679575"/>
          <p14:tracePt t="22331" x="9537700" y="1679575"/>
          <p14:tracePt t="22341" x="9563100" y="1679575"/>
          <p14:tracePt t="22357" x="9572625" y="1679575"/>
          <p14:tracePt t="22379" x="9582150" y="1679575"/>
          <p14:tracePt t="22443" x="9590088" y="1679575"/>
          <p14:tracePt t="22451" x="9590088" y="1687513"/>
          <p14:tracePt t="22459" x="9590088" y="1697038"/>
          <p14:tracePt t="22475" x="9590088" y="1704975"/>
          <p14:tracePt t="22492" x="9439275" y="1795463"/>
          <p14:tracePt t="22508" x="9126538" y="1847850"/>
          <p14:tracePt t="22524" x="8742363" y="1901825"/>
          <p14:tracePt t="22541" x="8402638" y="1946275"/>
          <p14:tracePt t="22557" x="8045450" y="1946275"/>
          <p14:tracePt t="22574" x="7616825" y="1946275"/>
          <p14:tracePt t="22591" x="7242175" y="1946275"/>
          <p14:tracePt t="22608" x="6884988" y="1946275"/>
          <p14:tracePt t="22624" x="6483350" y="1946275"/>
          <p14:tracePt t="22641" x="5938838" y="1946275"/>
          <p14:tracePt t="22657" x="5554663" y="1946275"/>
          <p14:tracePt t="22659" x="5411788" y="1946275"/>
          <p14:tracePt t="22675" x="5286375" y="1965325"/>
          <p14:tracePt t="22692" x="4938713" y="2027238"/>
          <p14:tracePt t="22708" x="4830763" y="2027238"/>
          <p14:tracePt t="22724" x="4803775" y="2044700"/>
          <p14:tracePt t="22740" x="4776788" y="2044700"/>
          <p14:tracePt t="22757" x="4732338" y="2044700"/>
          <p14:tracePt t="22774" x="4625975" y="2044700"/>
          <p14:tracePt t="22791" x="4500563" y="2017713"/>
          <p14:tracePt t="22808" x="4375150" y="2009775"/>
          <p14:tracePt t="22824" x="4224338" y="1990725"/>
          <p14:tracePt t="22841" x="4017963" y="1955800"/>
          <p14:tracePt t="22857" x="3875088" y="1955800"/>
          <p14:tracePt t="22875" x="3705225" y="1955800"/>
          <p14:tracePt t="22892" x="3544888" y="1955800"/>
          <p14:tracePt t="22908" x="3465513" y="1955800"/>
          <p14:tracePt t="22924" x="3419475" y="1965325"/>
          <p14:tracePt t="22940" x="3367088" y="1965325"/>
          <p14:tracePt t="22957" x="3313113" y="1965325"/>
          <p14:tracePt t="22974" x="3276600" y="1965325"/>
          <p14:tracePt t="22991" x="3268663" y="1965325"/>
          <p14:tracePt t="23024" x="3259138" y="1965325"/>
          <p14:tracePt t="23041" x="3214688" y="1965325"/>
          <p14:tracePt t="23058" x="3152775" y="1965325"/>
          <p14:tracePt t="23074" x="3143250" y="1965325"/>
          <p14:tracePt t="23108" x="3089275" y="1965325"/>
          <p14:tracePt t="23124" x="3054350" y="1965325"/>
          <p14:tracePt t="23141" x="3044825" y="1965325"/>
          <p14:tracePt t="23187" x="3036888" y="1965325"/>
          <p14:tracePt t="23195" x="3027363" y="1946275"/>
          <p14:tracePt t="23207" x="3009900" y="1946275"/>
          <p14:tracePt t="23259" x="3000375" y="1946275"/>
          <p14:tracePt t="23267" x="2990850" y="1946275"/>
          <p14:tracePt t="23276" x="2982913" y="1946275"/>
          <p14:tracePt t="23291" x="2946400" y="1946275"/>
          <p14:tracePt t="23339" x="2938463" y="1946275"/>
          <p14:tracePt t="23347" x="2928938" y="1946275"/>
          <p14:tracePt t="23357" x="2911475" y="1946275"/>
          <p14:tracePt t="23374" x="2884488" y="1946275"/>
          <p14:tracePt t="23391" x="2874963" y="1946275"/>
          <p14:tracePt t="23411" x="2857500" y="1946275"/>
          <p14:tracePt t="23424" x="2847975" y="1946275"/>
          <p14:tracePt t="23441" x="2830513" y="1946275"/>
          <p14:tracePt t="23457" x="2822575" y="1946275"/>
          <p14:tracePt t="23643" x="2786063" y="1938338"/>
          <p14:tracePt t="24211" x="2803525" y="1955800"/>
          <p14:tracePt t="24251" x="2803525" y="1965325"/>
          <p14:tracePt t="24347" x="2803525" y="1973263"/>
          <p14:tracePt t="24363" x="2803525" y="2000250"/>
          <p14:tracePt t="24723" x="2795588" y="2000250"/>
          <p14:tracePt t="25459" x="2803525" y="2000250"/>
          <p14:tracePt t="25467" x="2822575" y="2000250"/>
          <p14:tracePt t="25475" x="2847975" y="2000250"/>
          <p14:tracePt t="25491" x="2884488" y="2000250"/>
          <p14:tracePt t="25508" x="2938463" y="2000250"/>
          <p14:tracePt t="25524" x="2946400" y="2000250"/>
          <p14:tracePt t="25707" x="2965450" y="2000250"/>
          <p14:tracePt t="25715" x="2990850" y="2000250"/>
          <p14:tracePt t="25724" x="3017838" y="2000250"/>
          <p14:tracePt t="25741" x="3062288" y="2000250"/>
          <p14:tracePt t="25757" x="3125788" y="2000250"/>
          <p14:tracePt t="25774" x="3197225" y="2000250"/>
          <p14:tracePt t="25791" x="3259138" y="2000250"/>
          <p14:tracePt t="25807" x="3322638" y="2000250"/>
          <p14:tracePt t="25824" x="3357563" y="2000250"/>
          <p14:tracePt t="25841" x="3375025" y="2000250"/>
          <p14:tracePt t="25858" x="3384550" y="2000250"/>
          <p14:tracePt t="25874" x="3402013" y="2000250"/>
          <p14:tracePt t="26491" x="3375025" y="2000250"/>
          <p14:tracePt t="26499" x="3348038" y="1982788"/>
          <p14:tracePt t="26508" x="3313113" y="1982788"/>
          <p14:tracePt t="26524" x="3286125" y="1955800"/>
          <p14:tracePt t="26541" x="3276600" y="1955800"/>
          <p14:tracePt t="26558" x="3268663" y="1946275"/>
          <p14:tracePt t="26971" x="3268663" y="1965325"/>
          <p14:tracePt t="27027" x="3276600" y="1973263"/>
          <p14:tracePt t="27059" x="3286125" y="1982788"/>
          <p14:tracePt t="27163" x="3295650" y="1990725"/>
          <p14:tracePt t="27539" x="3313113" y="2000250"/>
          <p14:tracePt t="27563" x="3330575" y="2000250"/>
          <p14:tracePt t="27571" x="3340100" y="2000250"/>
          <p14:tracePt t="27579" x="3348038" y="2000250"/>
          <p14:tracePt t="27591" x="3357563" y="2000250"/>
          <p14:tracePt t="27607" x="3384550" y="2000250"/>
          <p14:tracePt t="27787" x="3394075" y="2000250"/>
          <p14:tracePt t="27795" x="3411538" y="2000250"/>
          <p14:tracePt t="27807" x="3438525" y="2000250"/>
          <p14:tracePt t="27824" x="3446463" y="2000250"/>
          <p14:tracePt t="28275" x="3455988" y="2000250"/>
          <p14:tracePt t="28283" x="3490913" y="2000250"/>
          <p14:tracePt t="28299" x="3500438" y="2000250"/>
          <p14:tracePt t="28308" x="3509963" y="2000250"/>
          <p14:tracePt t="28324" x="3527425" y="2000250"/>
          <p14:tracePt t="28341" x="3554413" y="2000250"/>
          <p14:tracePt t="28357" x="3581400" y="1982788"/>
          <p14:tracePt t="28379" x="3608388" y="1973263"/>
          <p14:tracePt t="28390" x="3616325" y="1973263"/>
          <p14:tracePt t="28407" x="3679825" y="1965325"/>
          <p14:tracePt t="28424" x="3741738" y="1946275"/>
          <p14:tracePt t="28441" x="3857625" y="1946275"/>
          <p14:tracePt t="28457" x="4152900" y="1946275"/>
          <p14:tracePt t="28474" x="4295775" y="1946275"/>
          <p14:tracePt t="28491" x="4384675" y="1946275"/>
          <p14:tracePt t="28508" x="4473575" y="1946275"/>
          <p14:tracePt t="28524" x="4483100" y="1946275"/>
          <p14:tracePt t="28619" x="4491038" y="1946275"/>
          <p14:tracePt t="28627" x="4500563" y="1946275"/>
          <p14:tracePt t="28635" x="4527550" y="1946275"/>
          <p14:tracePt t="28643" x="4537075" y="1946275"/>
          <p14:tracePt t="28659" x="4545013" y="1946275"/>
          <p14:tracePt t="28675" x="4554538" y="1946275"/>
          <p14:tracePt t="28690" x="4572000" y="1946275"/>
          <p14:tracePt t="28707" x="4589463" y="1946275"/>
          <p14:tracePt t="28724" x="4608513" y="1965325"/>
          <p14:tracePt t="28741" x="4643438" y="1965325"/>
          <p14:tracePt t="28757" x="4660900" y="1965325"/>
          <p14:tracePt t="28774" x="4679950" y="1973263"/>
          <p14:tracePt t="28791" x="4687888" y="1973263"/>
          <p14:tracePt t="28807" x="4697413" y="1973263"/>
          <p14:tracePt t="29571" x="4714875" y="1973263"/>
          <p14:tracePt t="29579" x="4759325" y="1973263"/>
          <p14:tracePt t="29590" x="4795838" y="2000250"/>
          <p14:tracePt t="29607" x="4911725" y="2009775"/>
          <p14:tracePt t="29624" x="5081588" y="2009775"/>
          <p14:tracePt t="29640" x="5268913" y="2009775"/>
          <p14:tracePt t="29657" x="5537200" y="2044700"/>
          <p14:tracePt t="29674" x="5803900" y="2081213"/>
          <p14:tracePt t="29676" x="5884863" y="2081213"/>
          <p14:tracePt t="29691" x="5956300" y="2062163"/>
          <p14:tracePt t="29708" x="5875338" y="2017713"/>
          <p14:tracePt t="29724" x="5724525" y="2009775"/>
          <p14:tracePt t="29931" x="5751513" y="2009775"/>
          <p14:tracePt t="29940" x="5759450" y="2009775"/>
          <p14:tracePt t="29947" x="5768975" y="2009775"/>
          <p14:tracePt t="29957" x="5795963" y="2009775"/>
          <p14:tracePt t="30003" x="5803900" y="2009775"/>
          <p14:tracePt t="30019" x="5813425" y="2009775"/>
          <p14:tracePt t="30027" x="5822950" y="2009775"/>
          <p14:tracePt t="30040" x="5840413" y="2009775"/>
          <p14:tracePt t="30057" x="5848350" y="2009775"/>
          <p14:tracePt t="30075" x="5867400" y="2009775"/>
          <p14:tracePt t="30091" x="5919788" y="2009775"/>
          <p14:tracePt t="30108" x="6018213" y="2027238"/>
          <p14:tracePt t="30124" x="6045200" y="2036763"/>
          <p14:tracePt t="30140" x="6054725" y="2044700"/>
          <p14:tracePt t="30158" x="6089650" y="2044700"/>
          <p14:tracePt t="30174" x="6099175" y="2054225"/>
          <p14:tracePt t="30190" x="6108700" y="2054225"/>
          <p14:tracePt t="30207" x="6134100" y="2054225"/>
          <p14:tracePt t="30224" x="6161088" y="2054225"/>
          <p14:tracePt t="30241" x="6224588" y="2054225"/>
          <p14:tracePt t="30257" x="6330950" y="2054225"/>
          <p14:tracePt t="30274" x="6456363" y="2054225"/>
          <p14:tracePt t="30291" x="6554788" y="2054225"/>
          <p14:tracePt t="30307" x="6581775" y="2054225"/>
          <p14:tracePt t="30491" x="6589713" y="2054225"/>
          <p14:tracePt t="30499" x="6599238" y="2054225"/>
          <p14:tracePt t="30524" x="6608763" y="2054225"/>
          <p14:tracePt t="30619" x="6634163" y="2054225"/>
          <p14:tracePt t="30627" x="6643688" y="2054225"/>
          <p14:tracePt t="30635" x="6661150" y="2054225"/>
          <p14:tracePt t="30643" x="6697663" y="2054225"/>
          <p14:tracePt t="30657" x="6751638" y="2054225"/>
          <p14:tracePt t="30674" x="6867525" y="2054225"/>
          <p14:tracePt t="30691" x="7027863" y="2054225"/>
          <p14:tracePt t="30708" x="7108825" y="2054225"/>
          <p14:tracePt t="30740" x="7116763" y="2054225"/>
          <p14:tracePt t="31131" x="7126288" y="2054225"/>
          <p14:tracePt t="31140" x="7143750" y="2054225"/>
          <p14:tracePt t="31147" x="7170738" y="2062163"/>
          <p14:tracePt t="31157" x="7180263" y="2081213"/>
          <p14:tracePt t="31174" x="7205663" y="2081213"/>
          <p14:tracePt t="31190" x="7224713" y="2081213"/>
          <p14:tracePt t="31207" x="7232650" y="2081213"/>
          <p14:tracePt t="31224" x="7277100" y="2081213"/>
          <p14:tracePt t="31257" x="7286625" y="2081213"/>
          <p14:tracePt t="31274" x="7313613" y="2081213"/>
          <p14:tracePt t="31290" x="7331075" y="2081213"/>
          <p14:tracePt t="31307" x="7340600" y="2071688"/>
          <p14:tracePt t="31324" x="7358063" y="2071688"/>
          <p14:tracePt t="31341" x="7375525" y="2071688"/>
          <p14:tracePt t="31357" x="7419975" y="2071688"/>
          <p14:tracePt t="31374" x="7446963" y="2081213"/>
          <p14:tracePt t="31390" x="7537450" y="2081213"/>
          <p14:tracePt t="31407" x="7599363" y="2081213"/>
          <p14:tracePt t="31424" x="7661275" y="2081213"/>
          <p14:tracePt t="31440" x="7697788" y="2081213"/>
          <p14:tracePt t="31457" x="7742238" y="2081213"/>
          <p14:tracePt t="31474" x="7804150" y="2089150"/>
          <p14:tracePt t="31491" x="7858125" y="2089150"/>
          <p14:tracePt t="31507" x="7894638" y="2089150"/>
          <p14:tracePt t="31547" x="7902575" y="2098675"/>
          <p14:tracePt t="31563" x="7912100" y="2098675"/>
          <p14:tracePt t="31587" x="7920038" y="2098675"/>
          <p14:tracePt t="31595" x="7939088" y="2098675"/>
          <p14:tracePt t="31619" x="7947025" y="2098675"/>
          <p14:tracePt t="31635" x="7966075" y="2098675"/>
          <p14:tracePt t="31651" x="7974013" y="2098675"/>
          <p14:tracePt t="31667" x="7991475" y="2098675"/>
          <p14:tracePt t="31675" x="8001000" y="2098675"/>
          <p14:tracePt t="31715" x="8027988" y="2098675"/>
          <p14:tracePt t="31724" x="8045450" y="2098675"/>
          <p14:tracePt t="31731" x="8054975" y="2098675"/>
          <p14:tracePt t="31741" x="8072438" y="2098675"/>
          <p14:tracePt t="31771" x="8081963" y="2098675"/>
          <p14:tracePt t="33555" x="8099425" y="2098675"/>
          <p14:tracePt t="33563" x="8126413" y="2081213"/>
          <p14:tracePt t="33574" x="8215313" y="2071688"/>
          <p14:tracePt t="33590" x="8348663" y="2071688"/>
          <p14:tracePt t="33607" x="8420100" y="2071688"/>
          <p14:tracePt t="33624" x="8466138" y="2071688"/>
          <p14:tracePt t="33640" x="8483600" y="2071688"/>
          <p14:tracePt t="33755" x="8501063" y="2071688"/>
          <p14:tracePt t="33763" x="8510588" y="2071688"/>
          <p14:tracePt t="33774" x="8518525" y="2071688"/>
          <p14:tracePt t="33790" x="8528050" y="2071688"/>
          <p14:tracePt t="33807" x="8562975" y="2062163"/>
          <p14:tracePt t="33824" x="8572500" y="2062163"/>
          <p14:tracePt t="35307" x="8582025" y="2044700"/>
          <p14:tracePt t="35331" x="8582025" y="2062163"/>
          <p14:tracePt t="35340" x="8562975" y="2089150"/>
          <p14:tracePt t="35347" x="8537575" y="2125663"/>
          <p14:tracePt t="35357" x="8483600" y="2187575"/>
          <p14:tracePt t="35374" x="8286750" y="2303463"/>
          <p14:tracePt t="35390" x="8027988" y="2455863"/>
          <p14:tracePt t="35408" x="7680325" y="2608263"/>
          <p14:tracePt t="35424" x="7394575" y="2652713"/>
          <p14:tracePt t="35440" x="7188200" y="2679700"/>
          <p14:tracePt t="35457" x="7099300" y="2697163"/>
          <p14:tracePt t="35474" x="7062788" y="2697163"/>
          <p14:tracePt t="35524" x="7054850" y="2679700"/>
          <p14:tracePt t="35531" x="7027863" y="2670175"/>
          <p14:tracePt t="35547" x="7018338" y="2643188"/>
          <p14:tracePt t="35563" x="7000875" y="2608263"/>
          <p14:tracePt t="35574" x="6983413" y="2490788"/>
          <p14:tracePt t="35590" x="6965950" y="2465388"/>
          <p14:tracePt t="35607" x="6894513" y="2393950"/>
          <p14:tracePt t="35624" x="6867525" y="2374900"/>
          <p14:tracePt t="35640" x="6823075" y="2366963"/>
          <p14:tracePt t="35657" x="6715125" y="2366963"/>
          <p14:tracePt t="35674" x="6589713" y="2366963"/>
          <p14:tracePt t="35691" x="6483350" y="2366963"/>
          <p14:tracePt t="35707" x="6215063" y="2366963"/>
          <p14:tracePt t="35724" x="5929313" y="2366963"/>
          <p14:tracePt t="35740" x="5643563" y="2366963"/>
          <p14:tracePt t="35757" x="5402263" y="2366963"/>
          <p14:tracePt t="35774" x="5205413" y="2366963"/>
          <p14:tracePt t="35790" x="5037138" y="2366963"/>
          <p14:tracePt t="35807" x="4956175" y="2366963"/>
          <p14:tracePt t="35824" x="4902200" y="2366963"/>
          <p14:tracePt t="35840" x="4768850" y="2428875"/>
          <p14:tracePt t="35857" x="4581525" y="2509838"/>
          <p14:tracePt t="35874" x="4402138" y="2562225"/>
          <p14:tracePt t="35890" x="4313238" y="2608263"/>
          <p14:tracePt t="35907" x="4286250" y="2608263"/>
          <p14:tracePt t="35924" x="4268788" y="2608263"/>
          <p14:tracePt t="35941" x="4232275" y="2625725"/>
          <p14:tracePt t="35957" x="4125913" y="2732088"/>
          <p14:tracePt t="35974" x="4044950" y="2795588"/>
          <p14:tracePt t="35990" x="3902075" y="2894013"/>
          <p14:tracePt t="36007" x="3751263" y="2990850"/>
          <p14:tracePt t="36024" x="3670300" y="3081338"/>
          <p14:tracePt t="36040" x="3643313" y="3143250"/>
          <p14:tracePt t="36057" x="3643313" y="3205163"/>
          <p14:tracePt t="36074" x="3643313" y="3276600"/>
          <p14:tracePt t="36091" x="3643313" y="3375025"/>
          <p14:tracePt t="36107" x="3643313" y="3500438"/>
          <p14:tracePt t="36124" x="3643313" y="3625850"/>
          <p14:tracePt t="36140" x="3643313" y="3768725"/>
          <p14:tracePt t="36157" x="3697288" y="3929063"/>
          <p14:tracePt t="36174" x="3751263" y="4027488"/>
          <p14:tracePt t="36190" x="3768725" y="4108450"/>
          <p14:tracePt t="36207" x="3776663" y="4143375"/>
          <p14:tracePt t="36224" x="3776663" y="4187825"/>
          <p14:tracePt t="36240" x="3776663" y="4259263"/>
          <p14:tracePt t="36257" x="3795713" y="4340225"/>
          <p14:tracePt t="36274" x="3803650" y="4491038"/>
          <p14:tracePt t="36291" x="3822700" y="4643438"/>
          <p14:tracePt t="36307" x="3822700" y="4973638"/>
          <p14:tracePt t="36324" x="3857625" y="5180013"/>
          <p14:tracePt t="36340" x="3965575" y="5384800"/>
          <p14:tracePt t="36357" x="4125913" y="5608638"/>
          <p14:tracePt t="36374" x="4286250" y="5688013"/>
          <p14:tracePt t="36390" x="4429125" y="5751513"/>
          <p14:tracePt t="36407" x="4562475" y="5813425"/>
          <p14:tracePt t="36423" x="4732338" y="5911850"/>
          <p14:tracePt t="36440" x="5027613" y="6010275"/>
          <p14:tracePt t="36457" x="5330825" y="6081713"/>
          <p14:tracePt t="36474" x="5616575" y="6081713"/>
          <p14:tracePt t="36490" x="5946775" y="6081713"/>
          <p14:tracePt t="36507" x="6608763" y="6081713"/>
          <p14:tracePt t="36524" x="7170738" y="6081713"/>
          <p14:tracePt t="36540" x="7643813" y="6027738"/>
          <p14:tracePt t="36557" x="8037513" y="5956300"/>
          <p14:tracePt t="36574" x="8269288" y="5840413"/>
          <p14:tracePt t="36590" x="8323263" y="5795963"/>
          <p14:tracePt t="36607" x="8348663" y="5661025"/>
          <p14:tracePt t="36623" x="8348663" y="5518150"/>
          <p14:tracePt t="36640" x="8348663" y="5322888"/>
          <p14:tracePt t="36657" x="8340725" y="5099050"/>
          <p14:tracePt t="36659" x="8340725" y="4983163"/>
          <p14:tracePt t="36674" x="8340725" y="4840288"/>
          <p14:tracePt t="36690" x="8367713" y="4633913"/>
          <p14:tracePt t="36707" x="8447088" y="4357688"/>
          <p14:tracePt t="36724" x="8456613" y="4259263"/>
          <p14:tracePt t="36740" x="8456613" y="4170363"/>
          <p14:tracePt t="36757" x="8456613" y="4062413"/>
          <p14:tracePt t="36774" x="8402638" y="3911600"/>
          <p14:tracePt t="36790" x="8304213" y="3741738"/>
          <p14:tracePt t="36807" x="8197850" y="3616325"/>
          <p14:tracePt t="36824" x="8089900" y="3500438"/>
          <p14:tracePt t="36840" x="7920038" y="3402013"/>
          <p14:tracePt t="36857" x="7777163" y="3340100"/>
          <p14:tracePt t="36874" x="7634288" y="3241675"/>
          <p14:tracePt t="36891" x="7537450" y="3187700"/>
          <p14:tracePt t="36908" x="7259638" y="3108325"/>
          <p14:tracePt t="36924" x="7027863" y="3000375"/>
          <p14:tracePt t="36940" x="6751638" y="2901950"/>
          <p14:tracePt t="36956" x="6429375" y="2813050"/>
          <p14:tracePt t="36973" x="6037263" y="2714625"/>
          <p14:tracePt t="36990" x="5653088" y="2598738"/>
          <p14:tracePt t="37007" x="5357813" y="2544763"/>
          <p14:tracePt t="37024" x="5072063" y="2544763"/>
          <p14:tracePt t="37040" x="4830763" y="2544763"/>
          <p14:tracePt t="37057" x="4670425" y="2562225"/>
          <p14:tracePt t="37074" x="4510088" y="2643188"/>
          <p14:tracePt t="37090" x="4340225" y="2732088"/>
          <p14:tracePt t="37107" x="4116388" y="2840038"/>
          <p14:tracePt t="37124" x="3983038" y="2919413"/>
          <p14:tracePt t="37140" x="3840163" y="2982913"/>
          <p14:tracePt t="37156" x="3741738" y="3017838"/>
          <p14:tracePt t="37173" x="3660775" y="3062288"/>
          <p14:tracePt t="37190" x="3598863" y="3116263"/>
          <p14:tracePt t="37207" x="3455988" y="3241675"/>
          <p14:tracePt t="37224" x="3303588" y="3411538"/>
          <p14:tracePt t="37240" x="3143250" y="3608388"/>
          <p14:tracePt t="37257" x="3000375" y="3786188"/>
          <p14:tracePt t="37274" x="2965450" y="3848100"/>
          <p14:tracePt t="37291" x="2928938" y="3911600"/>
          <p14:tracePt t="37308" x="2928938" y="4010025"/>
          <p14:tracePt t="37324" x="2928938" y="4170363"/>
          <p14:tracePt t="37340" x="2928938" y="4348163"/>
          <p14:tracePt t="37357" x="2938463" y="4562475"/>
          <p14:tracePt t="37374" x="3017838" y="4776788"/>
          <p14:tracePt t="37390" x="3125788" y="4938713"/>
          <p14:tracePt t="37407" x="3205163" y="5081588"/>
          <p14:tracePt t="37424" x="3303588" y="5251450"/>
          <p14:tracePt t="37440" x="3446463" y="5438775"/>
          <p14:tracePt t="37457" x="3652838" y="5562600"/>
          <p14:tracePt t="37473" x="3938588" y="5715000"/>
          <p14:tracePt t="37491" x="4232275" y="5830888"/>
          <p14:tracePt t="37507" x="4759325" y="6018213"/>
          <p14:tracePt t="37524" x="5054600" y="6134100"/>
          <p14:tracePt t="37540" x="5394325" y="6197600"/>
          <p14:tracePt t="37557" x="5724525" y="6197600"/>
          <p14:tracePt t="37573" x="6062663" y="6197600"/>
          <p14:tracePt t="37590" x="6367463" y="6197600"/>
          <p14:tracePt t="37607" x="6823075" y="6161088"/>
          <p14:tracePt t="37624" x="7375525" y="6037263"/>
          <p14:tracePt t="37640" x="7912100" y="5884863"/>
          <p14:tracePt t="37657" x="8304213" y="5741988"/>
          <p14:tracePt t="37674" x="8491538" y="5661025"/>
          <p14:tracePt t="37675" x="8555038" y="5634038"/>
          <p14:tracePt t="37691" x="8562975" y="5608638"/>
          <p14:tracePt t="37708" x="8634413" y="5446713"/>
          <p14:tracePt t="37724" x="8688388" y="5295900"/>
          <p14:tracePt t="37740" x="8705850" y="5116513"/>
          <p14:tracePt t="37756" x="8715375" y="4991100"/>
          <p14:tracePt t="37774" x="8715375" y="4867275"/>
          <p14:tracePt t="37790" x="8715375" y="4697413"/>
          <p14:tracePt t="37807" x="8634413" y="4438650"/>
          <p14:tracePt t="37824" x="8510588" y="4205288"/>
          <p14:tracePt t="37840" x="8394700" y="4054475"/>
          <p14:tracePt t="37857" x="8296275" y="3973513"/>
          <p14:tracePt t="37873" x="8143875" y="3875088"/>
          <p14:tracePt t="37891" x="8018463" y="3776663"/>
          <p14:tracePt t="37907" x="7751763" y="3643313"/>
          <p14:tracePt t="37924" x="7491413" y="3517900"/>
          <p14:tracePt t="37941" x="7242175" y="3411538"/>
          <p14:tracePt t="37957" x="6965950" y="3295650"/>
          <p14:tracePt t="37973" x="6661150" y="3125788"/>
          <p14:tracePt t="37990" x="6384925" y="3009900"/>
          <p14:tracePt t="38007" x="6108700" y="2919413"/>
          <p14:tracePt t="38024" x="5875338" y="2867025"/>
          <p14:tracePt t="38040" x="5680075" y="2830513"/>
          <p14:tracePt t="38057" x="5510213" y="2822575"/>
          <p14:tracePt t="38074" x="5241925" y="2822575"/>
          <p14:tracePt t="38091" x="4983163" y="2822575"/>
          <p14:tracePt t="38107" x="4537075" y="2884488"/>
          <p14:tracePt t="38124" x="4330700" y="2973388"/>
          <p14:tracePt t="38140" x="4187825" y="3044825"/>
          <p14:tracePt t="38156" x="4037013" y="3152775"/>
          <p14:tracePt t="38174" x="3902075" y="3259138"/>
          <p14:tracePt t="38190" x="3813175" y="3340100"/>
          <p14:tracePt t="38207" x="3697288" y="3490913"/>
          <p14:tracePt t="38223" x="3581400" y="3660775"/>
          <p14:tracePt t="38240" x="3500438" y="3822700"/>
          <p14:tracePt t="38257" x="3429000" y="3946525"/>
          <p14:tracePt t="38273" x="3375025" y="4027488"/>
          <p14:tracePt t="38290" x="3348038" y="4071938"/>
          <p14:tracePt t="38307" x="3348038" y="4098925"/>
          <p14:tracePt t="38363" x="3322638" y="4098925"/>
          <p14:tracePt t="38371" x="3295650" y="4062413"/>
          <p14:tracePt t="38379" x="3268663" y="3990975"/>
          <p14:tracePt t="38390" x="3224213" y="3929063"/>
          <p14:tracePt t="38407" x="3133725" y="3741738"/>
          <p14:tracePt t="38423" x="3044825" y="3509963"/>
          <p14:tracePt t="38440" x="3000375" y="3330575"/>
          <p14:tracePt t="38457" x="2965450" y="3197225"/>
          <p14:tracePt t="38473" x="2919413" y="3000375"/>
          <p14:tracePt t="38491" x="2840038" y="2490788"/>
          <p14:tracePt t="38508" x="2724150" y="2125663"/>
          <p14:tracePt t="38524" x="2633663" y="1803400"/>
          <p14:tracePt t="38540" x="2544763" y="1571625"/>
          <p14:tracePt t="38557" x="2490788" y="1411288"/>
          <p14:tracePt t="38573" x="2465388" y="1303338"/>
          <p14:tracePt t="38590" x="2419350" y="1204913"/>
          <p14:tracePt t="38607" x="2366963" y="1108075"/>
          <p14:tracePt t="38623" x="2276475" y="1000125"/>
          <p14:tracePt t="38640" x="2197100" y="874713"/>
          <p14:tracePt t="38657" x="2125663" y="731838"/>
          <p14:tracePt t="38674" x="2071688" y="652463"/>
          <p14:tracePt t="38675" x="2036763" y="598488"/>
          <p14:tracePt t="38691" x="2027238" y="588963"/>
          <p14:tracePt t="38708" x="1990725" y="509588"/>
          <p14:tracePt t="38724" x="1982788" y="490538"/>
          <p14:tracePt t="38740" x="1973263" y="455613"/>
          <p14:tracePt t="38756" x="1973263" y="446088"/>
          <p14:tracePt t="38774" x="1946275" y="419100"/>
          <p14:tracePt t="38790" x="1938338" y="401638"/>
          <p14:tracePt t="38807" x="1928813" y="384175"/>
          <p14:tracePt t="38823" x="1893888" y="330200"/>
          <p14:tracePt t="38840" x="1884363" y="322263"/>
          <p14:tracePt t="38857" x="1874838" y="295275"/>
          <p14:tracePt t="38873" x="1866900" y="285750"/>
          <p14:tracePt t="38890" x="1857375" y="285750"/>
          <p14:tracePt t="38924" x="1839913" y="285750"/>
          <p14:tracePt t="38931" x="1830388" y="268288"/>
          <p14:tracePt t="38947" x="1822450" y="268288"/>
          <p14:tracePt t="38957" x="1785938" y="258763"/>
          <p14:tracePt t="38973" x="1776413" y="258763"/>
          <p14:tracePt t="38990" x="1758950" y="241300"/>
          <p14:tracePt t="39007" x="1724025" y="214313"/>
          <p14:tracePt t="39023" x="1714500" y="214313"/>
          <p14:tracePt t="39040" x="1679575" y="204788"/>
          <p14:tracePt t="39057" x="1660525" y="196850"/>
          <p14:tracePt t="39090" x="1625600" y="196850"/>
          <p14:tracePt t="39107" x="1598613" y="169863"/>
          <p14:tracePt t="39124" x="1571625" y="160338"/>
          <p14:tracePt t="39140" x="1554163" y="152400"/>
          <p14:tracePt t="39173" x="1517650" y="152400"/>
          <p14:tracePt t="39956" x="1465263" y="984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301240" y="1428114"/>
            <a:ext cx="8229600" cy="56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dirty="0" smtClean="0"/>
              <a:t>Example 2 - Solution</a:t>
            </a:r>
          </a:p>
        </p:txBody>
      </p:sp>
      <p:pic>
        <p:nvPicPr>
          <p:cNvPr id="389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2" y="2087563"/>
            <a:ext cx="7229475" cy="477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 descr="se07F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15290"/>
            <a:ext cx="3429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38100"/>
            <a:ext cx="8510588" cy="111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2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77"/>
    </mc:Choice>
    <mc:Fallback xmlns="">
      <p:transition spd="slow" advTm="141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20" x="893763" y="5027613"/>
          <p14:tracePt t="4392" x="901700" y="5018088"/>
          <p14:tracePt t="4400" x="911225" y="5018088"/>
          <p14:tracePt t="4408" x="938213" y="5018088"/>
          <p14:tracePt t="4416" x="955675" y="5010150"/>
          <p14:tracePt t="4432" x="1009650" y="4991100"/>
          <p14:tracePt t="4446" x="1071563" y="4965700"/>
          <p14:tracePt t="4463" x="1339850" y="4946650"/>
          <p14:tracePt t="4480" x="1455738" y="4946650"/>
          <p14:tracePt t="4497" x="1490663" y="5018088"/>
          <p14:tracePt t="4513" x="1490663" y="5072063"/>
          <p14:tracePt t="4529" x="1446213" y="5108575"/>
          <p14:tracePt t="4546" x="1419225" y="5143500"/>
          <p14:tracePt t="4563" x="1446213" y="5180013"/>
          <p14:tracePt t="4579" x="1598613" y="5224463"/>
          <p14:tracePt t="4596" x="1955800" y="5224463"/>
          <p14:tracePt t="4613" x="2384425" y="5197475"/>
          <p14:tracePt t="4630" x="2946400" y="4973638"/>
          <p14:tracePt t="4646" x="3813175" y="4608513"/>
          <p14:tracePt t="4663" x="4679950" y="4214813"/>
          <p14:tracePt t="4680" x="5581650" y="3822700"/>
          <p14:tracePt t="4697" x="5946775" y="3581400"/>
          <p14:tracePt t="4713" x="6134100" y="3340100"/>
          <p14:tracePt t="4730" x="6161088" y="3322638"/>
          <p14:tracePt t="4872" x="6170613" y="3322638"/>
          <p14:tracePt t="4880" x="6188075" y="3303588"/>
          <p14:tracePt t="4888" x="6215063" y="3303588"/>
          <p14:tracePt t="4897" x="6286500" y="3303588"/>
          <p14:tracePt t="4913" x="6483350" y="3313113"/>
          <p14:tracePt t="4930" x="6705600" y="3268663"/>
          <p14:tracePt t="4946" x="6946900" y="3062288"/>
          <p14:tracePt t="4963" x="7224713" y="2990850"/>
          <p14:tracePt t="4980" x="7796213" y="2911475"/>
          <p14:tracePt t="4996" x="8626475" y="2911475"/>
          <p14:tracePt t="5014" x="9313863" y="2911475"/>
          <p14:tracePt t="5029" x="9848850" y="2867025"/>
          <p14:tracePt t="5046" x="10099675" y="2813050"/>
          <p14:tracePt t="5063" x="10109200" y="2813050"/>
          <p14:tracePt t="5168" x="10109200" y="2803525"/>
          <p14:tracePt t="5176" x="10117138" y="2803525"/>
          <p14:tracePt t="5184" x="10161588" y="2803525"/>
          <p14:tracePt t="5196" x="10260013" y="2857500"/>
          <p14:tracePt t="5213" x="10313988" y="2911475"/>
          <p14:tracePt t="5230" x="10313988" y="2928938"/>
          <p14:tracePt t="5246" x="10313988" y="2938463"/>
          <p14:tracePt t="5279" x="10269538" y="2965450"/>
          <p14:tracePt t="5296" x="10242550" y="2973388"/>
          <p14:tracePt t="5313" x="10233025" y="2973388"/>
          <p14:tracePt t="5330" x="10198100" y="2990850"/>
          <p14:tracePt t="5346" x="10161588" y="3017838"/>
          <p14:tracePt t="5363" x="10117138" y="3044825"/>
          <p14:tracePt t="5379" x="10037763" y="3081338"/>
          <p14:tracePt t="5396" x="9956800" y="3108325"/>
          <p14:tracePt t="5413" x="9920288" y="3125788"/>
          <p14:tracePt t="5429" x="9875838" y="3143250"/>
          <p14:tracePt t="5872" x="9875838" y="3152775"/>
          <p14:tracePt t="5928" x="9894888" y="3152775"/>
          <p14:tracePt t="6008" x="9902825" y="3152775"/>
          <p14:tracePt t="6024" x="9912350" y="3160713"/>
          <p14:tracePt t="6048" x="9912350" y="3187700"/>
          <p14:tracePt t="6056" x="9920288" y="3197225"/>
          <p14:tracePt t="6072" x="9929813" y="3205163"/>
          <p14:tracePt t="6096" x="9956800" y="3214688"/>
          <p14:tracePt t="6120" x="9974263" y="3232150"/>
          <p14:tracePt t="6129" x="9991725" y="3232150"/>
          <p14:tracePt t="6136" x="10018713" y="3251200"/>
          <p14:tracePt t="6146" x="10045700" y="3251200"/>
          <p14:tracePt t="6163" x="10109200" y="3276600"/>
          <p14:tracePt t="6179" x="10153650" y="3313113"/>
          <p14:tracePt t="6196" x="10180638" y="3330575"/>
          <p14:tracePt t="6213" x="10188575" y="3340100"/>
          <p14:tracePt t="6230" x="10198100" y="3357563"/>
          <p14:tracePt t="6246" x="10206038" y="3367088"/>
          <p14:tracePt t="6280" x="10233025" y="3375025"/>
          <p14:tracePt t="6297" x="10331450" y="3384550"/>
          <p14:tracePt t="6313" x="10394950" y="3429000"/>
          <p14:tracePt t="6329" x="10474325" y="3438525"/>
          <p14:tracePt t="6346" x="10518775" y="3446463"/>
          <p14:tracePt t="6363" x="10563225" y="3482975"/>
          <p14:tracePt t="6379" x="10599738" y="3490913"/>
          <p14:tracePt t="6992" x="10609263" y="3490913"/>
          <p14:tracePt t="7048" x="10599738" y="3490913"/>
          <p14:tracePt t="7136" x="10582275" y="3490913"/>
          <p14:tracePt t="7152" x="10572750" y="3490913"/>
          <p14:tracePt t="7168" x="10555288" y="3490913"/>
          <p14:tracePt t="7176" x="10528300" y="3482975"/>
          <p14:tracePt t="7200" x="10518775" y="3482975"/>
          <p14:tracePt t="7208" x="10501313" y="3482975"/>
          <p14:tracePt t="7216" x="10483850" y="3482975"/>
          <p14:tracePt t="7229" x="10474325" y="3482975"/>
          <p14:tracePt t="7246" x="10429875" y="3482975"/>
          <p14:tracePt t="7263" x="10358438" y="3473450"/>
          <p14:tracePt t="7280" x="10225088" y="3455988"/>
          <p14:tracePt t="7297" x="10055225" y="3429000"/>
          <p14:tracePt t="7313" x="9920288" y="3411538"/>
          <p14:tracePt t="7329" x="9840913" y="3402013"/>
          <p14:tracePt t="7346" x="9786938" y="3402013"/>
          <p14:tracePt t="7363" x="9725025" y="3384550"/>
          <p14:tracePt t="7379" x="9688513" y="3384550"/>
          <p14:tracePt t="7396" x="9626600" y="3384550"/>
          <p14:tracePt t="7413" x="9528175" y="3357563"/>
          <p14:tracePt t="7429" x="9466263" y="3357563"/>
          <p14:tracePt t="7446" x="9402763" y="3340100"/>
          <p14:tracePt t="7463" x="9348788" y="3330575"/>
          <p14:tracePt t="7480" x="9286875" y="3330575"/>
          <p14:tracePt t="7496" x="9232900" y="3330575"/>
          <p14:tracePt t="7513" x="9090025" y="3330575"/>
          <p14:tracePt t="7529" x="8848725" y="3330575"/>
          <p14:tracePt t="7546" x="8582025" y="3330575"/>
          <p14:tracePt t="7563" x="8340725" y="3330575"/>
          <p14:tracePt t="7579" x="8054975" y="3330575"/>
          <p14:tracePt t="7596" x="7786688" y="3259138"/>
          <p14:tracePt t="7613" x="7608888" y="3241675"/>
          <p14:tracePt t="7629" x="7412038" y="3224213"/>
          <p14:tracePt t="7646" x="7205663" y="3152775"/>
          <p14:tracePt t="7663" x="6956425" y="3098800"/>
          <p14:tracePt t="7680" x="6608763" y="2990850"/>
          <p14:tracePt t="7697" x="6429375" y="2965450"/>
          <p14:tracePt t="7713" x="6357938" y="2919413"/>
          <p14:tracePt t="7729" x="6313488" y="2919413"/>
          <p14:tracePt t="7746" x="6251575" y="2911475"/>
          <p14:tracePt t="7762" x="6205538" y="2911475"/>
          <p14:tracePt t="7779" x="6170613" y="2911475"/>
          <p14:tracePt t="7796" x="6153150" y="2911475"/>
          <p14:tracePt t="7880" x="6215063" y="2911475"/>
          <p14:tracePt t="7888" x="6313488" y="2911475"/>
          <p14:tracePt t="7897" x="6456363" y="2911475"/>
          <p14:tracePt t="7913" x="6813550" y="2911475"/>
          <p14:tracePt t="7929" x="7188200" y="2911475"/>
          <p14:tracePt t="7946" x="7589838" y="2911475"/>
          <p14:tracePt t="7963" x="7974013" y="2911475"/>
          <p14:tracePt t="7979" x="8375650" y="2911475"/>
          <p14:tracePt t="7996" x="8804275" y="2911475"/>
          <p14:tracePt t="8013" x="9259888" y="2965450"/>
          <p14:tracePt t="8030" x="9715500" y="3044825"/>
          <p14:tracePt t="8046" x="10144125" y="3081338"/>
          <p14:tracePt t="8062" x="10439400" y="3133725"/>
          <p14:tracePt t="8080" x="10617200" y="3133725"/>
          <p14:tracePt t="8096" x="10626725" y="3133725"/>
          <p14:tracePt t="8160" x="10634663" y="3133725"/>
          <p14:tracePt t="8176" x="10644188" y="3133725"/>
          <p14:tracePt t="8192" x="10671175" y="3133725"/>
          <p14:tracePt t="8200" x="10680700" y="3133725"/>
          <p14:tracePt t="8213" x="10688638" y="3143250"/>
          <p14:tracePt t="8229" x="10733088" y="3152775"/>
          <p14:tracePt t="8246" x="10777538" y="3170238"/>
          <p14:tracePt t="8263" x="10831513" y="3214688"/>
          <p14:tracePt t="8280" x="10875963" y="3232150"/>
          <p14:tracePt t="8296" x="10974388" y="3276600"/>
          <p14:tracePt t="8313" x="11028363" y="3295650"/>
          <p14:tracePt t="8330" x="11072813" y="3330575"/>
          <p14:tracePt t="8346" x="11099800" y="3340100"/>
          <p14:tracePt t="8379" x="11109325" y="3348038"/>
          <p14:tracePt t="8396" x="11117263" y="3357563"/>
          <p14:tracePt t="8488" x="11117263" y="3367088"/>
          <p14:tracePt t="8496" x="11109325" y="3375025"/>
          <p14:tracePt t="8513" x="11090275" y="3375025"/>
          <p14:tracePt t="8529" x="11082338" y="3375025"/>
          <p14:tracePt t="8544" x="11063288" y="3375025"/>
          <p14:tracePt t="8568" x="11055350" y="3375025"/>
          <p14:tracePt t="8576" x="11045825" y="3375025"/>
          <p14:tracePt t="8608" x="11028363" y="3375025"/>
          <p14:tracePt t="8640" x="11010900" y="3375025"/>
          <p14:tracePt t="8648" x="11001375" y="3375025"/>
          <p14:tracePt t="8656" x="10991850" y="3375025"/>
          <p14:tracePt t="8664" x="10983913" y="3375025"/>
          <p14:tracePt t="8679" x="10947400" y="3375025"/>
          <p14:tracePt t="8697" x="10895013" y="3375025"/>
          <p14:tracePt t="8713" x="10875963" y="3375025"/>
          <p14:tracePt t="8729" x="10848975" y="3375025"/>
          <p14:tracePt t="8746" x="10841038" y="3375025"/>
          <p14:tracePt t="8763" x="10814050" y="3375025"/>
          <p14:tracePt t="8780" x="10769600" y="3375025"/>
          <p14:tracePt t="8796" x="10715625" y="3375025"/>
          <p14:tracePt t="8813" x="10653713" y="3375025"/>
          <p14:tracePt t="8829" x="10545763" y="3375025"/>
          <p14:tracePt t="8846" x="10510838" y="3367088"/>
          <p14:tracePt t="8863" x="10483850" y="3367088"/>
          <p14:tracePt t="8879" x="10474325" y="3367088"/>
          <p14:tracePt t="8920" x="10466388" y="3367088"/>
          <p14:tracePt t="8929" x="10447338" y="3357563"/>
          <p14:tracePt t="8936" x="10439400" y="3357563"/>
          <p14:tracePt t="8946" x="10420350" y="3357563"/>
          <p14:tracePt t="8963" x="10412413" y="3357563"/>
          <p14:tracePt t="8984" x="10402888" y="3340100"/>
          <p14:tracePt t="8996" x="10385425" y="3340100"/>
          <p14:tracePt t="9013" x="10375900" y="3340100"/>
          <p14:tracePt t="9104" x="10348913" y="3330575"/>
          <p14:tracePt t="9113" x="10340975" y="3322638"/>
          <p14:tracePt t="9192" x="10331450" y="3313113"/>
          <p14:tracePt t="9200" x="10323513" y="3313113"/>
          <p14:tracePt t="9213" x="10304463" y="3303588"/>
          <p14:tracePt t="9229" x="10296525" y="3268663"/>
          <p14:tracePt t="9246" x="10296525" y="3214688"/>
          <p14:tracePt t="9263" x="10296525" y="3160713"/>
          <p14:tracePt t="9280" x="10296525" y="3152775"/>
          <p14:tracePt t="9296" x="10296525" y="3143250"/>
          <p14:tracePt t="9608" x="10296525" y="3152775"/>
          <p14:tracePt t="9616" x="10296525" y="3170238"/>
          <p14:tracePt t="9624" x="10296525" y="3187700"/>
          <p14:tracePt t="9648" x="10296525" y="3197225"/>
          <p14:tracePt t="9656" x="10296525" y="3205163"/>
          <p14:tracePt t="9672" x="10296525" y="3214688"/>
          <p14:tracePt t="9688" x="10296525" y="3241675"/>
          <p14:tracePt t="9704" x="10296525" y="3251200"/>
          <p14:tracePt t="9720" x="10296525" y="3259138"/>
          <p14:tracePt t="9730" x="10296525" y="3268663"/>
          <p14:tracePt t="9746" x="10296525" y="3303588"/>
          <p14:tracePt t="9763" x="10296525" y="3322638"/>
          <p14:tracePt t="9779" x="10296525" y="3357563"/>
          <p14:tracePt t="9796" x="10296525" y="3375025"/>
          <p14:tracePt t="9813" x="10296525" y="3402013"/>
          <p14:tracePt t="9829" x="10296525" y="3419475"/>
          <p14:tracePt t="9880" x="10296525" y="3429000"/>
          <p14:tracePt t="9888" x="10313988" y="3429000"/>
          <p14:tracePt t="9897" x="10331450" y="3429000"/>
          <p14:tracePt t="9913" x="10367963" y="3429000"/>
          <p14:tracePt t="9929" x="10420350" y="3429000"/>
          <p14:tracePt t="9946" x="10456863" y="3429000"/>
          <p14:tracePt t="9963" x="10537825" y="3429000"/>
          <p14:tracePt t="9979" x="10572750" y="3429000"/>
          <p14:tracePt t="9996" x="10626725" y="3411538"/>
          <p14:tracePt t="10013" x="10661650" y="3411538"/>
          <p14:tracePt t="10029" x="10671175" y="3411538"/>
          <p14:tracePt t="10046" x="10680700" y="3411538"/>
          <p14:tracePt t="10080" x="10698163" y="3411538"/>
          <p14:tracePt t="10097" x="10715625" y="3411538"/>
          <p14:tracePt t="10114" x="10725150" y="3411538"/>
          <p14:tracePt t="10152" x="10733088" y="3411538"/>
          <p14:tracePt t="10176" x="10752138" y="3411538"/>
          <p14:tracePt t="10184" x="10760075" y="3411538"/>
          <p14:tracePt t="10200" x="10769600" y="3411538"/>
          <p14:tracePt t="10232" x="10787063" y="3411538"/>
          <p14:tracePt t="10240" x="10796588" y="3402013"/>
          <p14:tracePt t="10392" x="10804525" y="3402013"/>
          <p14:tracePt t="10400" x="10814050" y="3402013"/>
          <p14:tracePt t="10584" x="10777538" y="3402013"/>
          <p14:tracePt t="10592" x="10742613" y="3384550"/>
          <p14:tracePt t="10600" x="10626725" y="3384550"/>
          <p14:tracePt t="10613" x="10466388" y="3384550"/>
          <p14:tracePt t="10629" x="10010775" y="3303588"/>
          <p14:tracePt t="10646" x="9545638" y="3187700"/>
          <p14:tracePt t="10663" x="9205913" y="3089275"/>
          <p14:tracePt t="10680" x="9010650" y="3089275"/>
          <p14:tracePt t="10697" x="8447088" y="2990850"/>
          <p14:tracePt t="10713" x="7974013" y="2901950"/>
          <p14:tracePt t="10730" x="7796213" y="2884488"/>
          <p14:tracePt t="10746" x="7572375" y="2830513"/>
          <p14:tracePt t="10763" x="7473950" y="2813050"/>
          <p14:tracePt t="10779" x="7429500" y="2813050"/>
          <p14:tracePt t="10824" x="7419975" y="2813050"/>
          <p14:tracePt t="10832" x="7402513" y="2813050"/>
          <p14:tracePt t="10846" x="7340600" y="2813050"/>
          <p14:tracePt t="10863" x="7161213" y="2813050"/>
          <p14:tracePt t="10880" x="7045325" y="2795588"/>
          <p14:tracePt t="10897" x="6946900" y="2786063"/>
          <p14:tracePt t="10913" x="6938963" y="2786063"/>
          <p14:tracePt t="10946" x="6911975" y="2776538"/>
          <p14:tracePt t="10963" x="6894513" y="2768600"/>
          <p14:tracePt t="10979" x="6858000" y="2768600"/>
          <p14:tracePt t="10996" x="6813550" y="2776538"/>
          <p14:tracePt t="11013" x="6777038" y="2776538"/>
          <p14:tracePt t="11029" x="6769100" y="2786063"/>
          <p14:tracePt t="11063" x="6759575" y="2786063"/>
          <p14:tracePt t="11080" x="6724650" y="2786063"/>
          <p14:tracePt t="11096" x="6670675" y="2786063"/>
          <p14:tracePt t="11152" x="6661150" y="2786063"/>
          <p14:tracePt t="11160" x="6626225" y="2786063"/>
          <p14:tracePt t="11168" x="6608763" y="2786063"/>
          <p14:tracePt t="11179" x="6599238" y="2786063"/>
          <p14:tracePt t="11196" x="6562725" y="2786063"/>
          <p14:tracePt t="11248" x="6554788" y="2786063"/>
          <p14:tracePt t="11256" x="6545263" y="2786063"/>
          <p14:tracePt t="11944" x="6554788" y="2786063"/>
          <p14:tracePt t="11952" x="6581775" y="2786063"/>
          <p14:tracePt t="11962" x="6616700" y="2786063"/>
          <p14:tracePt t="11979" x="6661150" y="2786063"/>
          <p14:tracePt t="11996" x="6688138" y="2786063"/>
          <p14:tracePt t="12012" x="6715125" y="2786063"/>
          <p14:tracePt t="12104" x="6724650" y="2786063"/>
          <p14:tracePt t="12112" x="6732588" y="2786063"/>
          <p14:tracePt t="12120" x="6742113" y="2786063"/>
          <p14:tracePt t="12130" x="6769100" y="2786063"/>
          <p14:tracePt t="12146" x="6777038" y="2786063"/>
          <p14:tracePt t="12162" x="6786563" y="2786063"/>
          <p14:tracePt t="12179" x="6796088" y="2786063"/>
          <p14:tracePt t="12912" x="6831013" y="2786063"/>
          <p14:tracePt t="12929" x="6840538" y="2786063"/>
          <p14:tracePt t="12936" x="6875463" y="2786063"/>
          <p14:tracePt t="12946" x="6884988" y="2786063"/>
          <p14:tracePt t="12962" x="6911975" y="2786063"/>
          <p14:tracePt t="12980" x="6929438" y="2786063"/>
          <p14:tracePt t="13096" x="6938963" y="2786063"/>
          <p14:tracePt t="13104" x="6946900" y="2786063"/>
          <p14:tracePt t="13248" x="6965950" y="2786063"/>
          <p14:tracePt t="13256" x="6973888" y="2786063"/>
          <p14:tracePt t="13264" x="7000875" y="2786063"/>
          <p14:tracePt t="13280" x="7081838" y="2822575"/>
          <p14:tracePt t="13297" x="7545388" y="2946400"/>
          <p14:tracePt t="13313" x="7848600" y="3027363"/>
          <p14:tracePt t="13329" x="8232775" y="3108325"/>
          <p14:tracePt t="13346" x="8599488" y="3197225"/>
          <p14:tracePt t="13362" x="8894763" y="3259138"/>
          <p14:tracePt t="13379" x="9161463" y="3330575"/>
          <p14:tracePt t="13397" x="9483725" y="3402013"/>
          <p14:tracePt t="13412" x="9777413" y="3500438"/>
          <p14:tracePt t="13429" x="9983788" y="3571875"/>
          <p14:tracePt t="13446" x="10144125" y="3598863"/>
          <p14:tracePt t="13463" x="10215563" y="3608388"/>
          <p14:tracePt t="13479" x="10233025" y="3608388"/>
          <p14:tracePt t="13528" x="10252075" y="3608388"/>
          <p14:tracePt t="13536" x="10287000" y="3608388"/>
          <p14:tracePt t="13546" x="10358438" y="3608388"/>
          <p14:tracePt t="13562" x="10474325" y="3608388"/>
          <p14:tracePt t="13579" x="10582275" y="3608388"/>
          <p14:tracePt t="13596" x="10599738" y="3608388"/>
          <p14:tracePt t="13640" x="10626725" y="3608388"/>
          <p14:tracePt t="13648" x="10634663" y="3608388"/>
          <p14:tracePt t="13672" x="10653713" y="3598863"/>
          <p14:tracePt t="13680" x="10680700" y="3571875"/>
          <p14:tracePt t="13688" x="10725150" y="3562350"/>
          <p14:tracePt t="13697" x="10777538" y="3562350"/>
          <p14:tracePt t="13713" x="10983913" y="3544888"/>
          <p14:tracePt t="13729" x="11277600" y="3544888"/>
          <p14:tracePt t="13746" x="11510963" y="3544888"/>
          <p14:tracePt t="13762" x="11626850" y="3544888"/>
          <p14:tracePt t="13779" x="11671300" y="3517900"/>
          <p14:tracePt t="13796" x="11688763" y="3517900"/>
          <p14:tracePt t="13829" x="11706225" y="3517900"/>
          <p14:tracePt t="13846" x="11742738" y="3517900"/>
          <p14:tracePt t="13862" x="11769725" y="3517900"/>
          <p14:tracePt t="13879" x="11777663" y="3517900"/>
          <p14:tracePt t="13960" x="11769725" y="3517900"/>
          <p14:tracePt t="13968" x="11671300" y="3482975"/>
          <p14:tracePt t="13979" x="11528425" y="3482975"/>
          <p14:tracePt t="13996" x="11314113" y="3465513"/>
          <p14:tracePt t="14012" x="11090275" y="3465513"/>
          <p14:tracePt t="14029" x="10956925" y="3438525"/>
          <p14:tracePt t="14046" x="10929938" y="3438525"/>
          <p14:tracePt t="14062" x="10902950" y="3438525"/>
          <p14:tracePt t="14079" x="10858500" y="3419475"/>
          <p14:tracePt t="14096" x="10752138" y="3411538"/>
          <p14:tracePt t="14113" x="10661650" y="3394075"/>
          <p14:tracePt t="14129" x="10626725" y="3394075"/>
          <p14:tracePt t="14162" x="10617200" y="3384550"/>
          <p14:tracePt t="14248" x="10609263" y="3375025"/>
          <p14:tracePt t="14264" x="10599738" y="3375025"/>
          <p14:tracePt t="14272" x="10590213" y="3375025"/>
          <p14:tracePt t="14280" x="10582275" y="3375025"/>
          <p14:tracePt t="14296" x="10545763" y="3375025"/>
          <p14:tracePt t="14313" x="10483850" y="3348038"/>
          <p14:tracePt t="14329" x="10474325" y="3348038"/>
          <p14:tracePt t="14346" x="10439400" y="3340100"/>
          <p14:tracePt t="14362" x="10429875" y="3330575"/>
          <p14:tracePt t="14395" x="10420350" y="3322638"/>
          <p14:tracePt t="14412" x="10420350" y="3276600"/>
          <p14:tracePt t="14429" x="10420350" y="3251200"/>
          <p14:tracePt t="14445" x="10420350" y="3224213"/>
          <p14:tracePt t="14462" x="10439400" y="3160713"/>
          <p14:tracePt t="14479" x="10447338" y="3125788"/>
          <p14:tracePt t="14496" x="10491788" y="3036888"/>
          <p14:tracePt t="14513" x="10501313" y="2990850"/>
          <p14:tracePt t="14529" x="10518775" y="2946400"/>
          <p14:tracePt t="14546" x="10518775" y="2919413"/>
          <p14:tracePt t="15080" x="10518775" y="2946400"/>
          <p14:tracePt t="15088" x="10518775" y="2965450"/>
          <p14:tracePt t="15097" x="10518775" y="2982913"/>
          <p14:tracePt t="15113" x="10518775" y="3027363"/>
          <p14:tracePt t="15129" x="10518775" y="3054350"/>
          <p14:tracePt t="15146" x="10518775" y="3089275"/>
          <p14:tracePt t="15179" x="10518775" y="3116263"/>
          <p14:tracePt t="15196" x="10501313" y="3152775"/>
          <p14:tracePt t="15212" x="10483850" y="3179763"/>
          <p14:tracePt t="15229" x="10483850" y="3187700"/>
          <p14:tracePt t="15360" x="10474325" y="3197225"/>
          <p14:tracePt t="15368" x="10456863" y="3197225"/>
          <p14:tracePt t="15379" x="10412413" y="3197225"/>
          <p14:tracePt t="15396" x="10198100" y="3197225"/>
          <p14:tracePt t="15412" x="9644063" y="3197225"/>
          <p14:tracePt t="15429" x="9001125" y="3197225"/>
          <p14:tracePt t="15446" x="8474075" y="3197225"/>
          <p14:tracePt t="15462" x="7616825" y="3197225"/>
          <p14:tracePt t="15479" x="6688138" y="3197225"/>
          <p14:tracePt t="15496" x="6000750" y="3197225"/>
          <p14:tracePt t="15513" x="5643563" y="3197225"/>
          <p14:tracePt t="15529" x="5384800" y="3197225"/>
          <p14:tracePt t="15546" x="5232400" y="3197225"/>
          <p14:tracePt t="15563" x="5170488" y="3197225"/>
          <p14:tracePt t="15579" x="5126038" y="3214688"/>
          <p14:tracePt t="15596" x="5062538" y="3214688"/>
          <p14:tracePt t="15612" x="4973638" y="3214688"/>
          <p14:tracePt t="15629" x="4795838" y="3214688"/>
          <p14:tracePt t="15646" x="4562475" y="3214688"/>
          <p14:tracePt t="15662" x="4295775" y="3214688"/>
          <p14:tracePt t="15679" x="4125913" y="3214688"/>
          <p14:tracePt t="15697" x="3990975" y="3214688"/>
          <p14:tracePt t="15713" x="3902075" y="3214688"/>
          <p14:tracePt t="15729" x="3840163" y="3205163"/>
          <p14:tracePt t="15746" x="3813175" y="3187700"/>
          <p14:tracePt t="15779" x="3813175" y="3179763"/>
          <p14:tracePt t="16056" x="3813175" y="3170238"/>
          <p14:tracePt t="16064" x="3803650" y="3160713"/>
          <p14:tracePt t="16072" x="3795713" y="3133725"/>
          <p14:tracePt t="16112" x="3786188" y="3133725"/>
          <p14:tracePt t="16120" x="3751263" y="3125788"/>
          <p14:tracePt t="16129" x="3697288" y="3108325"/>
          <p14:tracePt t="16146" x="3616325" y="3098800"/>
          <p14:tracePt t="16162" x="3554413" y="3098800"/>
          <p14:tracePt t="16179" x="3527425" y="3089275"/>
          <p14:tracePt t="16816" x="3527425" y="3081338"/>
          <p14:tracePt t="16840" x="3536950" y="3062288"/>
          <p14:tracePt t="16856" x="3554413" y="3062288"/>
          <p14:tracePt t="16864" x="3562350" y="3062288"/>
          <p14:tracePt t="16872" x="3571875" y="3062288"/>
          <p14:tracePt t="16880" x="3589338" y="3062288"/>
          <p14:tracePt t="16896" x="3679825" y="3071813"/>
          <p14:tracePt t="16913" x="3894138" y="3098800"/>
          <p14:tracePt t="16929" x="4491038" y="3187700"/>
          <p14:tracePt t="16946" x="5510213" y="3303588"/>
          <p14:tracePt t="16963" x="6581775" y="3482975"/>
          <p14:tracePt t="16979" x="7759700" y="3660775"/>
          <p14:tracePt t="16996" x="8215313" y="3714750"/>
          <p14:tracePt t="17012" x="8232775" y="3724275"/>
          <p14:tracePt t="17048" x="8205788" y="3724275"/>
          <p14:tracePt t="17062" x="8170863" y="3724275"/>
          <p14:tracePt t="17079" x="8108950" y="3724275"/>
          <p14:tracePt t="17097" x="7966075" y="3724275"/>
          <p14:tracePt t="17113" x="7823200" y="3724275"/>
          <p14:tracePt t="17129" x="7466013" y="3724275"/>
          <p14:tracePt t="17146" x="7062788" y="3724275"/>
          <p14:tracePt t="17163" x="6589713" y="3724275"/>
          <p14:tracePt t="17179" x="5715000" y="3589338"/>
          <p14:tracePt t="17195" x="4830763" y="3455988"/>
          <p14:tracePt t="17212" x="4251325" y="3394075"/>
          <p14:tracePt t="17229" x="4017963" y="3303588"/>
          <p14:tracePt t="17246" x="3973513" y="3276600"/>
          <p14:tracePt t="17328" x="3983038" y="3268663"/>
          <p14:tracePt t="17384" x="3990975" y="3268663"/>
          <p14:tracePt t="17392" x="4000500" y="3259138"/>
          <p14:tracePt t="17400" x="4010025" y="3259138"/>
          <p14:tracePt t="17412" x="4017963" y="3259138"/>
          <p14:tracePt t="17429" x="4027488" y="3251200"/>
          <p14:tracePt t="17446" x="4054475" y="3214688"/>
          <p14:tracePt t="17462" x="4062413" y="3205163"/>
          <p14:tracePt t="17479" x="4108450" y="3170238"/>
          <p14:tracePt t="17496" x="4179888" y="3098800"/>
          <p14:tracePt t="17513" x="4205288" y="3071813"/>
          <p14:tracePt t="17529" x="4214813" y="3062288"/>
          <p14:tracePt t="17592" x="4224338" y="3054350"/>
          <p14:tracePt t="17608" x="4232275" y="3054350"/>
          <p14:tracePt t="17616" x="4259263" y="3044825"/>
          <p14:tracePt t="17629" x="4268788" y="3044825"/>
          <p14:tracePt t="17646" x="4313238" y="3044825"/>
          <p14:tracePt t="17663" x="4357688" y="3044825"/>
          <p14:tracePt t="17679" x="4375150" y="3044825"/>
          <p14:tracePt t="17696" x="4456113" y="3044825"/>
          <p14:tracePt t="17713" x="4518025" y="3044825"/>
          <p14:tracePt t="17729" x="4625975" y="3044825"/>
          <p14:tracePt t="17745" x="4822825" y="3044825"/>
          <p14:tracePt t="17762" x="5037138" y="3044825"/>
          <p14:tracePt t="17779" x="5232400" y="3044825"/>
          <p14:tracePt t="17795" x="5303838" y="3044825"/>
          <p14:tracePt t="17812" x="5322888" y="3044825"/>
          <p14:tracePt t="17829" x="5348288" y="3044825"/>
          <p14:tracePt t="17846" x="5357813" y="3044825"/>
          <p14:tracePt t="18120" x="5375275" y="3044825"/>
          <p14:tracePt t="18129" x="5419725" y="3044825"/>
          <p14:tracePt t="18136" x="5491163" y="3044825"/>
          <p14:tracePt t="18146" x="5608638" y="3044825"/>
          <p14:tracePt t="18163" x="6099175" y="3081338"/>
          <p14:tracePt t="18179" x="7500938" y="3241675"/>
          <p14:tracePt t="18196" x="9055100" y="3465513"/>
          <p14:tracePt t="18212" x="10491788" y="3598863"/>
          <p14:tracePt t="18229" x="11491913" y="3679825"/>
          <p14:tracePt t="18246" x="11966575" y="3697288"/>
          <p14:tracePt t="18262" x="12082463" y="3697288"/>
          <p14:tracePt t="18304" x="12038013" y="3697288"/>
          <p14:tracePt t="18313" x="11984038" y="3697288"/>
          <p14:tracePt t="18329" x="11868150" y="3670300"/>
          <p14:tracePt t="18346" x="11814175" y="3652838"/>
          <p14:tracePt t="18362" x="11804650" y="3652838"/>
          <p14:tracePt t="18396" x="11777663" y="3608388"/>
          <p14:tracePt t="18412" x="11752263" y="3562350"/>
          <p14:tracePt t="18429" x="11688763" y="3465513"/>
          <p14:tracePt t="18446" x="11634788" y="3384550"/>
          <p14:tracePt t="18462" x="11555413" y="3303588"/>
          <p14:tracePt t="18479" x="11358563" y="3160713"/>
          <p14:tracePt t="18496" x="10715625" y="2894013"/>
          <p14:tracePt t="18512" x="10304463" y="2776538"/>
          <p14:tracePt t="18529" x="10099675" y="2705100"/>
          <p14:tracePt t="18546" x="10045700" y="2697163"/>
          <p14:tracePt t="18562" x="10028238" y="2697163"/>
          <p14:tracePt t="18579" x="10037763" y="2687638"/>
          <p14:tracePt t="18596" x="10055225" y="2660650"/>
          <p14:tracePt t="18612" x="10063163" y="2660650"/>
          <p14:tracePt t="18629" x="10090150" y="2660650"/>
          <p14:tracePt t="18646" x="10099675" y="2660650"/>
          <p14:tracePt t="18663" x="10109200" y="2660650"/>
          <p14:tracePt t="18800" x="10117138" y="2660650"/>
          <p14:tracePt t="18808" x="10117138" y="2670175"/>
          <p14:tracePt t="18816" x="10117138" y="2724150"/>
          <p14:tracePt t="18829" x="10117138" y="2776538"/>
          <p14:tracePt t="18846" x="10134600" y="2847975"/>
          <p14:tracePt t="18862" x="10171113" y="2938463"/>
          <p14:tracePt t="18879" x="10198100" y="2982913"/>
          <p14:tracePt t="18912" x="10198100" y="2990850"/>
          <p14:tracePt t="19008" x="10198100" y="2973388"/>
          <p14:tracePt t="19016" x="10198100" y="2928938"/>
          <p14:tracePt t="19024" x="10198100" y="2911475"/>
          <p14:tracePt t="19032" x="10198100" y="2840038"/>
          <p14:tracePt t="19046" x="10198100" y="2741613"/>
          <p14:tracePt t="19062" x="10198100" y="2482850"/>
          <p14:tracePt t="19079" x="10198100" y="2187575"/>
          <p14:tracePt t="19096" x="10198100" y="1714500"/>
          <p14:tracePt t="19113" x="10225088" y="1536700"/>
          <p14:tracePt t="19129" x="10242550" y="1465263"/>
          <p14:tracePt t="19146" x="10242550" y="1419225"/>
          <p14:tracePt t="19162" x="10242550" y="1393825"/>
          <p14:tracePt t="19424" x="10242550" y="1428750"/>
          <p14:tracePt t="19432" x="10242550" y="1482725"/>
          <p14:tracePt t="19440" x="10242550" y="1536700"/>
          <p14:tracePt t="19448" x="10242550" y="1608138"/>
          <p14:tracePt t="19462" x="10242550" y="1731963"/>
          <p14:tracePt t="19479" x="10242550" y="1874838"/>
          <p14:tracePt t="19496" x="10215563" y="2143125"/>
          <p14:tracePt t="19513" x="10180638" y="2347913"/>
          <p14:tracePt t="19529" x="10109200" y="2527300"/>
          <p14:tracePt t="19546" x="9983788" y="2768600"/>
          <p14:tracePt t="19562" x="9831388" y="2938463"/>
          <p14:tracePt t="19579" x="9680575" y="3071813"/>
          <p14:tracePt t="19596" x="9466263" y="3197225"/>
          <p14:tracePt t="19612" x="9286875" y="3241675"/>
          <p14:tracePt t="19629" x="9082088" y="3295650"/>
          <p14:tracePt t="19646" x="8858250" y="3330575"/>
          <p14:tracePt t="19662" x="8483600" y="3330575"/>
          <p14:tracePt t="19679" x="8010525" y="3330575"/>
          <p14:tracePt t="19696" x="7466013" y="3330575"/>
          <p14:tracePt t="19713" x="7269163" y="3322638"/>
          <p14:tracePt t="19729" x="7242175" y="3322638"/>
          <p14:tracePt t="19896" x="7251700" y="3303588"/>
          <p14:tracePt t="19904" x="7259638" y="3303588"/>
          <p14:tracePt t="19913" x="7296150" y="3295650"/>
          <p14:tracePt t="19929" x="7340600" y="3268663"/>
          <p14:tracePt t="19946" x="7483475" y="3143250"/>
          <p14:tracePt t="19962" x="7581900" y="3009900"/>
          <p14:tracePt t="19979" x="7616825" y="2965450"/>
          <p14:tracePt t="19995" x="7626350" y="2946400"/>
          <p14:tracePt t="20312" x="7626350" y="2928938"/>
          <p14:tracePt t="20320" x="7581900" y="2938463"/>
          <p14:tracePt t="20330" x="7518400" y="2946400"/>
          <p14:tracePt t="20346" x="7340600" y="2982913"/>
          <p14:tracePt t="20362" x="7224713" y="3027363"/>
          <p14:tracePt t="20379" x="7116763" y="3054350"/>
          <p14:tracePt t="20395" x="7000875" y="3089275"/>
          <p14:tracePt t="20412" x="6902450" y="3116263"/>
          <p14:tracePt t="20429" x="6823075" y="3125788"/>
          <p14:tracePt t="20446" x="6759575" y="3152775"/>
          <p14:tracePt t="20462" x="6697663" y="3179763"/>
          <p14:tracePt t="20479" x="6581775" y="3187700"/>
          <p14:tracePt t="20496" x="6419850" y="3232150"/>
          <p14:tracePt t="20513" x="6357938" y="3251200"/>
          <p14:tracePt t="20529" x="6303963" y="3259138"/>
          <p14:tracePt t="20546" x="6242050" y="3276600"/>
          <p14:tracePt t="20562" x="6224588" y="3286125"/>
          <p14:tracePt t="20579" x="6215063" y="3295650"/>
          <p14:tracePt t="20596" x="6180138" y="3303588"/>
          <p14:tracePt t="20629" x="6170613" y="3303588"/>
          <p14:tracePt t="20645" x="6161088" y="3313113"/>
          <p14:tracePt t="20662" x="6143625" y="3330575"/>
          <p14:tracePt t="20679" x="6116638" y="3348038"/>
          <p14:tracePt t="20696" x="6062663" y="3367088"/>
          <p14:tracePt t="20776" x="6045200" y="3367088"/>
          <p14:tracePt t="20800" x="6037263" y="3367088"/>
          <p14:tracePt t="20816" x="6027738" y="3367088"/>
          <p14:tracePt t="20832" x="6027738" y="3357563"/>
          <p14:tracePt t="20840" x="6027738" y="3348038"/>
          <p14:tracePt t="20848" x="6027738" y="3322638"/>
          <p14:tracePt t="20862" x="6027738" y="3286125"/>
          <p14:tracePt t="20879" x="6027738" y="3268663"/>
          <p14:tracePt t="20896" x="6027738" y="3187700"/>
          <p14:tracePt t="20913" x="6037263" y="3125788"/>
          <p14:tracePt t="20929" x="6062663" y="3062288"/>
          <p14:tracePt t="20946" x="6099175" y="3027363"/>
          <p14:tracePt t="20962" x="6099175" y="3000375"/>
          <p14:tracePt t="20979" x="6108700" y="2982913"/>
          <p14:tracePt t="20995" x="6116638" y="2946400"/>
          <p14:tracePt t="21012" x="6116638" y="2928938"/>
          <p14:tracePt t="21029" x="6134100" y="2901950"/>
          <p14:tracePt t="21046" x="6153150" y="2884488"/>
          <p14:tracePt t="21104" x="6161088" y="2874963"/>
          <p14:tracePt t="21136" x="6170613" y="2867025"/>
          <p14:tracePt t="21256" x="6180138" y="2857500"/>
          <p14:tracePt t="21272" x="6188075" y="2857500"/>
          <p14:tracePt t="21280" x="6205538" y="2847975"/>
          <p14:tracePt t="21296" x="6215063" y="2830513"/>
          <p14:tracePt t="21313" x="6232525" y="2822575"/>
          <p14:tracePt t="21320" x="6242050" y="2813050"/>
          <p14:tracePt t="21336" x="6251575" y="2813050"/>
          <p14:tracePt t="21346" x="6269038" y="2803525"/>
          <p14:tracePt t="21432" x="6286500" y="2803525"/>
          <p14:tracePt t="21440" x="6313488" y="2776538"/>
          <p14:tracePt t="21464" x="6323013" y="2768600"/>
          <p14:tracePt t="21712" x="6340475" y="2768600"/>
          <p14:tracePt t="21824" x="6357938" y="2768600"/>
          <p14:tracePt t="22160" x="6367463" y="2768600"/>
          <p14:tracePt t="22168" x="6357938" y="2795588"/>
          <p14:tracePt t="22179" x="6348413" y="2813050"/>
          <p14:tracePt t="22195" x="6340475" y="2840038"/>
          <p14:tracePt t="22212" x="6313488" y="2894013"/>
          <p14:tracePt t="22228" x="6276975" y="2946400"/>
          <p14:tracePt t="22246" x="6242050" y="3017838"/>
          <p14:tracePt t="22262" x="6215063" y="3054350"/>
          <p14:tracePt t="22280" x="6188075" y="3089275"/>
          <p14:tracePt t="22296" x="6161088" y="3116263"/>
          <p14:tracePt t="22312" x="6134100" y="3152775"/>
          <p14:tracePt t="22329" x="6099175" y="3187700"/>
          <p14:tracePt t="22346" x="6072188" y="3214688"/>
          <p14:tracePt t="22362" x="6054725" y="3241675"/>
          <p14:tracePt t="22379" x="6045200" y="3251200"/>
          <p14:tracePt t="22412" x="6027738" y="3259138"/>
          <p14:tracePt t="22448" x="6018213" y="3276600"/>
          <p14:tracePt t="22456" x="6018213" y="3286125"/>
          <p14:tracePt t="22464" x="6010275" y="3295650"/>
          <p14:tracePt t="22479" x="6010275" y="3303588"/>
          <p14:tracePt t="22495" x="6000750" y="3340100"/>
          <p14:tracePt t="22545" x="6000750" y="3348038"/>
          <p14:tracePt t="22568" x="6000750" y="3357563"/>
          <p14:tracePt t="22584" x="6000750" y="3375025"/>
          <p14:tracePt t="22600" x="6000750" y="3384550"/>
          <p14:tracePt t="22928" x="6010275" y="3384550"/>
          <p14:tracePt t="22968" x="6018213" y="3384550"/>
          <p14:tracePt t="22984" x="6037263" y="3384550"/>
          <p14:tracePt t="23000" x="6054725" y="3384550"/>
          <p14:tracePt t="23008" x="6062663" y="3384550"/>
          <p14:tracePt t="23024" x="6072188" y="3384550"/>
          <p14:tracePt t="23032" x="6081713" y="3384550"/>
          <p14:tracePt t="23048" x="6108700" y="3384550"/>
          <p14:tracePt t="23062" x="6134100" y="3375025"/>
          <p14:tracePt t="23079" x="6143625" y="3375025"/>
          <p14:tracePt t="23136" x="6161088" y="3375025"/>
          <p14:tracePt t="23152" x="6170613" y="3375025"/>
          <p14:tracePt t="23192" x="6180138" y="3375025"/>
          <p14:tracePt t="23224" x="6197600" y="3367088"/>
          <p14:tracePt t="23232" x="6215063" y="3367088"/>
          <p14:tracePt t="23248" x="6224588" y="3367088"/>
          <p14:tracePt t="23264" x="6232525" y="3367088"/>
          <p14:tracePt t="23296" x="6242050" y="3367088"/>
          <p14:tracePt t="23304" x="6269038" y="3367088"/>
          <p14:tracePt t="23313" x="6276975" y="3367088"/>
          <p14:tracePt t="23330" x="6286500" y="3367088"/>
          <p14:tracePt t="23346" x="6296025" y="3367088"/>
          <p14:tracePt t="23362" x="6323013" y="3367088"/>
          <p14:tracePt t="23384" x="6330950" y="3367088"/>
          <p14:tracePt t="23600" x="6340475" y="3367088"/>
          <p14:tracePt t="23616" x="6348413" y="3367088"/>
          <p14:tracePt t="23632" x="6367463" y="3367088"/>
          <p14:tracePt t="23656" x="6384925" y="3367088"/>
          <p14:tracePt t="23696" x="6394450" y="3367088"/>
          <p14:tracePt t="23872" x="6402388" y="3367088"/>
          <p14:tracePt t="23888" x="6419850" y="3367088"/>
          <p14:tracePt t="23904" x="6429375" y="3367088"/>
          <p14:tracePt t="23912" x="6446838" y="3367088"/>
          <p14:tracePt t="23920" x="6456363" y="3367088"/>
          <p14:tracePt t="23984" x="6473825" y="3367088"/>
          <p14:tracePt t="24320" x="6500813" y="3367088"/>
          <p14:tracePt t="24329" x="6510338" y="3367088"/>
          <p14:tracePt t="24345" x="6527800" y="3367088"/>
          <p14:tracePt t="24352" x="6537325" y="3367088"/>
          <p14:tracePt t="24368" x="6545263" y="3367088"/>
          <p14:tracePt t="24440" x="6562725" y="3367088"/>
          <p14:tracePt t="24456" x="6581775" y="3367088"/>
          <p14:tracePt t="24472" x="6589713" y="3367088"/>
          <p14:tracePt t="24488" x="6599238" y="3367088"/>
          <p14:tracePt t="24504" x="6608763" y="3367088"/>
          <p14:tracePt t="24520" x="6634163" y="3367088"/>
          <p14:tracePt t="24536" x="6643688" y="3367088"/>
          <p14:tracePt t="24545" x="6653213" y="3367088"/>
          <p14:tracePt t="24552" x="6661150" y="3367088"/>
          <p14:tracePt t="24562" x="6697663" y="3367088"/>
          <p14:tracePt t="24579" x="6715125" y="3367088"/>
          <p14:tracePt t="24595" x="6777038" y="3367088"/>
          <p14:tracePt t="24632" x="6796088" y="3367088"/>
          <p14:tracePt t="24645" x="6813550" y="3367088"/>
          <p14:tracePt t="24728" x="6804025" y="3367088"/>
          <p14:tracePt t="24736" x="6796088" y="3375025"/>
          <p14:tracePt t="24752" x="6786563" y="3384550"/>
          <p14:tracePt t="24762" x="6777038" y="3384550"/>
          <p14:tracePt t="24779" x="6769100" y="3384550"/>
          <p14:tracePt t="24795" x="6759575" y="3384550"/>
          <p14:tracePt t="24864" x="6724650" y="3384550"/>
          <p14:tracePt t="24872" x="6715125" y="3384550"/>
          <p14:tracePt t="24880" x="6688138" y="3384550"/>
          <p14:tracePt t="24896" x="6670675" y="3384550"/>
          <p14:tracePt t="24913" x="6616700" y="3322638"/>
          <p14:tracePt t="24929" x="6589713" y="3251200"/>
          <p14:tracePt t="24945" x="6589713" y="3152775"/>
          <p14:tracePt t="24962" x="6589713" y="3125788"/>
          <p14:tracePt t="24979" x="6599238" y="3089275"/>
          <p14:tracePt t="25016" x="6599238" y="3081338"/>
          <p14:tracePt t="25029" x="6599238" y="3062288"/>
          <p14:tracePt t="25045" x="6608763" y="3009900"/>
          <p14:tracePt t="25062" x="6616700" y="2965450"/>
          <p14:tracePt t="25079" x="6616700" y="2928938"/>
          <p14:tracePt t="25096" x="6643688" y="2857500"/>
          <p14:tracePt t="25112" x="6653213" y="2840038"/>
          <p14:tracePt t="25129" x="6661150" y="2803525"/>
          <p14:tracePt t="25272" x="6680200" y="2795588"/>
          <p14:tracePt t="25520" x="6680200" y="2803525"/>
          <p14:tracePt t="25529" x="6680200" y="2822575"/>
          <p14:tracePt t="25536" x="6680200" y="2840038"/>
          <p14:tracePt t="25552" x="6680200" y="2867025"/>
          <p14:tracePt t="25562" x="6697663" y="2884488"/>
          <p14:tracePt t="25579" x="6697663" y="2919413"/>
          <p14:tracePt t="25595" x="6697663" y="2965450"/>
          <p14:tracePt t="25612" x="6697663" y="3027363"/>
          <p14:tracePt t="25629" x="6697663" y="3089275"/>
          <p14:tracePt t="25646" x="6715125" y="3152775"/>
          <p14:tracePt t="25662" x="6724650" y="3224213"/>
          <p14:tracePt t="25679" x="6724650" y="3286125"/>
          <p14:tracePt t="25696" x="6724650" y="3367088"/>
          <p14:tracePt t="25712" x="6724650" y="3411538"/>
          <p14:tracePt t="25729" x="6724650" y="3419475"/>
          <p14:tracePt t="25944" x="6732588" y="3429000"/>
          <p14:tracePt t="25952" x="6751638" y="3429000"/>
          <p14:tracePt t="25962" x="6769100" y="3429000"/>
          <p14:tracePt t="25979" x="6813550" y="3429000"/>
          <p14:tracePt t="25995" x="6867525" y="3394075"/>
          <p14:tracePt t="26012" x="6875463" y="3384550"/>
          <p14:tracePt t="26112" x="6894513" y="3367088"/>
          <p14:tracePt t="26145" x="6919913" y="3367088"/>
          <p14:tracePt t="26160" x="6946900" y="3357563"/>
          <p14:tracePt t="26168" x="6956425" y="3348038"/>
          <p14:tracePt t="26184" x="6965950" y="3340100"/>
          <p14:tracePt t="27080" x="6965950" y="3348038"/>
          <p14:tracePt t="27088" x="6938963" y="3348038"/>
          <p14:tracePt t="27097" x="6929438" y="3357563"/>
          <p14:tracePt t="27113" x="6884988" y="3357563"/>
          <p14:tracePt t="27129" x="6875463" y="3357563"/>
          <p14:tracePt t="27145" x="6840538" y="3375025"/>
          <p14:tracePt t="27162" x="6823075" y="3375025"/>
          <p14:tracePt t="27179" x="6786563" y="3375025"/>
          <p14:tracePt t="27195" x="6742113" y="3402013"/>
          <p14:tracePt t="27212" x="6661150" y="3402013"/>
          <p14:tracePt t="27228" x="6643688" y="3402013"/>
          <p14:tracePt t="27245" x="6634163" y="3402013"/>
          <p14:tracePt t="27280" x="6608763" y="3402013"/>
          <p14:tracePt t="27312" x="6589713" y="3402013"/>
          <p14:tracePt t="27329" x="6581775" y="3402013"/>
          <p14:tracePt t="27336" x="6554788" y="3402013"/>
          <p14:tracePt t="27346" x="6545263" y="3402013"/>
          <p14:tracePt t="27362" x="6537325" y="3402013"/>
          <p14:tracePt t="27720" x="6545263" y="3402013"/>
          <p14:tracePt t="27736" x="6554788" y="3402013"/>
          <p14:tracePt t="27745" x="6581775" y="3402013"/>
          <p14:tracePt t="27752" x="6589713" y="3402013"/>
          <p14:tracePt t="27768" x="6599238" y="3402013"/>
          <p14:tracePt t="27792" x="6608763" y="3402013"/>
          <p14:tracePt t="27872" x="6616700" y="3402013"/>
          <p14:tracePt t="27880" x="6634163" y="3402013"/>
          <p14:tracePt t="27888" x="6653213" y="3384550"/>
          <p14:tracePt t="28032" x="6661150" y="3384550"/>
          <p14:tracePt t="28072" x="6688138" y="3384550"/>
          <p14:tracePt t="28488" x="6697663" y="3375025"/>
          <p14:tracePt t="28912" x="6670675" y="3367088"/>
          <p14:tracePt t="28920" x="6661150" y="3357563"/>
          <p14:tracePt t="28930" x="6653213" y="3357563"/>
          <p14:tracePt t="28945" x="6643688" y="3348038"/>
          <p14:tracePt t="28992" x="6634163" y="3348038"/>
          <p14:tracePt t="29008" x="6608763" y="3348038"/>
          <p14:tracePt t="29032" x="6599238" y="3348038"/>
          <p14:tracePt t="29056" x="6589713" y="3348038"/>
          <p14:tracePt t="29072" x="6581775" y="3348038"/>
          <p14:tracePt t="29088" x="6572250" y="3340100"/>
          <p14:tracePt t="29136" x="6554788" y="3340100"/>
          <p14:tracePt t="29145" x="6545263" y="3340100"/>
          <p14:tracePt t="29736" x="6562725" y="3340100"/>
          <p14:tracePt t="29745" x="6581775" y="3340100"/>
          <p14:tracePt t="29752" x="6589713" y="3340100"/>
          <p14:tracePt t="29762" x="6599238" y="3340100"/>
          <p14:tracePt t="29778" x="6608763" y="3340100"/>
          <p14:tracePt t="30072" x="6643688" y="3340100"/>
          <p14:tracePt t="30080" x="6670675" y="3322638"/>
          <p14:tracePt t="30105" x="6697663" y="3322638"/>
          <p14:tracePt t="31944" x="6688138" y="3322638"/>
          <p14:tracePt t="31961" x="6670675" y="3322638"/>
          <p14:tracePt t="32000" x="6661150" y="3322638"/>
          <p14:tracePt t="32008" x="6653213" y="3322638"/>
          <p14:tracePt t="32032" x="6643688" y="3322638"/>
          <p14:tracePt t="32040" x="6626225" y="3322638"/>
          <p14:tracePt t="32048" x="6616700" y="3322638"/>
          <p14:tracePt t="32062" x="6608763" y="3322638"/>
          <p14:tracePt t="32078" x="6589713" y="3348038"/>
          <p14:tracePt t="32095" x="6581775" y="3367088"/>
          <p14:tracePt t="32097" x="6572250" y="3375025"/>
          <p14:tracePt t="32112" x="6537325" y="3411538"/>
          <p14:tracePt t="32128" x="6527800" y="3419475"/>
          <p14:tracePt t="32145" x="6510338" y="3455988"/>
          <p14:tracePt t="32162" x="6500813" y="3465513"/>
          <p14:tracePt t="32424" x="6500813" y="3473450"/>
          <p14:tracePt t="32520" x="6510338" y="3509963"/>
          <p14:tracePt t="32544" x="6518275" y="3517900"/>
          <p14:tracePt t="32680" x="6518275" y="3527425"/>
          <p14:tracePt t="32688" x="6527800" y="3554413"/>
          <p14:tracePt t="33752" x="6527800" y="3562350"/>
          <p14:tracePt t="34000" x="6518275" y="3562350"/>
          <p14:tracePt t="34008" x="6491288" y="3571875"/>
          <p14:tracePt t="34016" x="6483350" y="3581400"/>
          <p14:tracePt t="34028" x="6473825" y="3608388"/>
          <p14:tracePt t="34045" x="6438900" y="3643313"/>
          <p14:tracePt t="34062" x="6411913" y="3679825"/>
          <p14:tracePt t="34078" x="6394450" y="3705225"/>
          <p14:tracePt t="34095" x="6384925" y="3724275"/>
          <p14:tracePt t="34112" x="6384925" y="3751263"/>
          <p14:tracePt t="34128" x="6367463" y="3786188"/>
          <p14:tracePt t="34146" x="6367463" y="3795713"/>
          <p14:tracePt t="34240" x="6367463" y="3803650"/>
          <p14:tracePt t="34256" x="6357938" y="3813175"/>
          <p14:tracePt t="34264" x="6357938" y="3822700"/>
          <p14:tracePt t="34296" x="6357938" y="3840163"/>
          <p14:tracePt t="34320" x="6357938" y="3848100"/>
          <p14:tracePt t="34568" x="6357938" y="3857625"/>
          <p14:tracePt t="34592" x="6357938" y="3875088"/>
          <p14:tracePt t="34640" x="6357938" y="3884613"/>
          <p14:tracePt t="34656" x="6357938" y="3894138"/>
          <p14:tracePt t="34680" x="6367463" y="3911600"/>
          <p14:tracePt t="34752" x="6394450" y="3919538"/>
          <p14:tracePt t="34768" x="6402388" y="3919538"/>
          <p14:tracePt t="34784" x="6419850" y="3919538"/>
          <p14:tracePt t="34792" x="6438900" y="3919538"/>
          <p14:tracePt t="34800" x="6446838" y="3919538"/>
          <p14:tracePt t="34812" x="6456363" y="3919538"/>
          <p14:tracePt t="34828" x="6483350" y="3929063"/>
          <p14:tracePt t="34845" x="6510338" y="3938588"/>
          <p14:tracePt t="34861" x="6545263" y="3938588"/>
          <p14:tracePt t="34878" x="6554788" y="3938588"/>
          <p14:tracePt t="34895" x="6562725" y="3938588"/>
          <p14:tracePt t="34928" x="6581775" y="3938588"/>
          <p14:tracePt t="34945" x="6589713" y="3938588"/>
          <p14:tracePt t="34976" x="6608763" y="3938588"/>
          <p14:tracePt t="34992" x="6616700" y="3938588"/>
          <p14:tracePt t="35064" x="6634163" y="3938588"/>
          <p14:tracePt t="35072" x="6643688" y="3938588"/>
          <p14:tracePt t="35112" x="6653213" y="3938588"/>
          <p14:tracePt t="35129" x="6661150" y="3938588"/>
          <p14:tracePt t="35136" x="6688138" y="3938588"/>
          <p14:tracePt t="35145" x="6697663" y="3938588"/>
          <p14:tracePt t="35162" x="6715125" y="3938588"/>
          <p14:tracePt t="35178" x="6751638" y="3929063"/>
          <p14:tracePt t="35195" x="6759575" y="3919538"/>
          <p14:tracePt t="35228" x="6769100" y="3919538"/>
          <p14:tracePt t="35248" x="6777038" y="3902075"/>
          <p14:tracePt t="35261" x="6796088" y="3894138"/>
          <p14:tracePt t="35432" x="6813550" y="3884613"/>
          <p14:tracePt t="35448" x="6823075" y="3875088"/>
          <p14:tracePt t="36136" x="6848475" y="3875088"/>
          <p14:tracePt t="36376" x="6858000" y="3875088"/>
          <p14:tracePt t="36400" x="6867525" y="3875088"/>
          <p14:tracePt t="36408" x="6875463" y="3867150"/>
          <p14:tracePt t="36424" x="6894513" y="3867150"/>
          <p14:tracePt t="36440" x="6919913" y="3840163"/>
          <p14:tracePt t="36464" x="6929438" y="3830638"/>
          <p14:tracePt t="36472" x="6956425" y="3830638"/>
          <p14:tracePt t="36480" x="6965950" y="3830638"/>
          <p14:tracePt t="36544" x="6973888" y="3822700"/>
          <p14:tracePt t="36561" x="6983413" y="3813175"/>
          <p14:tracePt t="36576" x="7010400" y="3786188"/>
          <p14:tracePt t="36616" x="7037388" y="3776663"/>
          <p14:tracePt t="36664" x="7045325" y="3759200"/>
          <p14:tracePt t="36696" x="7054850" y="3751263"/>
          <p14:tracePt t="36712" x="7054850" y="3741738"/>
          <p14:tracePt t="36784" x="7062788" y="3732213"/>
          <p14:tracePt t="36976" x="7072313" y="3724275"/>
          <p14:tracePt t="37056" x="7072313" y="3714750"/>
          <p14:tracePt t="37064" x="7072313" y="3679825"/>
          <p14:tracePt t="37072" x="7054850" y="3652838"/>
          <p14:tracePt t="37080" x="7045325" y="3643313"/>
          <p14:tracePt t="37095" x="7010400" y="3616325"/>
          <p14:tracePt t="37112" x="6956425" y="3527425"/>
          <p14:tracePt t="37129" x="6946900" y="3500438"/>
          <p14:tracePt t="37145" x="6946900" y="3490913"/>
          <p14:tracePt t="37256" x="6938963" y="3473450"/>
          <p14:tracePt t="37264" x="6938963" y="3455988"/>
          <p14:tracePt t="37296" x="6938963" y="3446463"/>
          <p14:tracePt t="37304" x="6938963" y="3438525"/>
          <p14:tracePt t="37313" x="6938963" y="3429000"/>
          <p14:tracePt t="37329" x="6938963" y="3402013"/>
          <p14:tracePt t="37345" x="6938963" y="3394075"/>
          <p14:tracePt t="37361" x="6938963" y="3384550"/>
          <p14:tracePt t="38800" x="6938963" y="3394075"/>
          <p14:tracePt t="38808" x="6938963" y="3402013"/>
          <p14:tracePt t="38816" x="6938963" y="3411538"/>
          <p14:tracePt t="38832" x="6946900" y="3429000"/>
          <p14:tracePt t="38848" x="6965950" y="3438525"/>
          <p14:tracePt t="38864" x="6973888" y="3446463"/>
          <p14:tracePt t="38880" x="6983413" y="3455988"/>
          <p14:tracePt t="38895" x="7000875" y="3482975"/>
          <p14:tracePt t="38911" x="7027863" y="3500438"/>
          <p14:tracePt t="38928" x="7054850" y="3536950"/>
          <p14:tracePt t="38945" x="7081838" y="3554413"/>
          <p14:tracePt t="38962" x="7089775" y="3562350"/>
          <p14:tracePt t="38978" x="7108825" y="3571875"/>
          <p14:tracePt t="38995" x="7134225" y="3598863"/>
          <p14:tracePt t="39011" x="7153275" y="3608388"/>
          <p14:tracePt t="39028" x="7188200" y="3633788"/>
          <p14:tracePt t="39045" x="7232650" y="3660775"/>
          <p14:tracePt t="39062" x="7304088" y="3687763"/>
          <p14:tracePt t="39078" x="7358063" y="3697288"/>
          <p14:tracePt t="39095" x="7402513" y="3724275"/>
          <p14:tracePt t="39111" x="7419975" y="3732213"/>
          <p14:tracePt t="39128" x="7466013" y="3741738"/>
          <p14:tracePt t="39145" x="7473950" y="3741738"/>
          <p14:tracePt t="39161" x="7483475" y="3741738"/>
          <p14:tracePt t="39195" x="7510463" y="3741738"/>
          <p14:tracePt t="39272" x="7518400" y="3741738"/>
          <p14:tracePt t="39392" x="7527925" y="3732213"/>
          <p14:tracePt t="39400" x="7527925" y="3724275"/>
          <p14:tracePt t="39411" x="7527925" y="3687763"/>
          <p14:tracePt t="39428" x="7527925" y="3652838"/>
          <p14:tracePt t="39445" x="7527925" y="3625850"/>
          <p14:tracePt t="39461" x="7527925" y="3608388"/>
          <p14:tracePt t="40896" x="7527925" y="3616325"/>
          <p14:tracePt t="40904" x="7527925" y="3633788"/>
          <p14:tracePt t="40913" x="7527925" y="3670300"/>
          <p14:tracePt t="40928" x="7527925" y="3697288"/>
          <p14:tracePt t="40945" x="7510463" y="3741738"/>
          <p14:tracePt t="40978" x="7510463" y="3751263"/>
          <p14:tracePt t="40995" x="7510463" y="3768725"/>
          <p14:tracePt t="41011" x="7510463" y="3795713"/>
          <p14:tracePt t="41028" x="7510463" y="3803650"/>
          <p14:tracePt t="41045" x="7500938" y="3830638"/>
          <p14:tracePt t="41061" x="7500938" y="3848100"/>
          <p14:tracePt t="41078" x="7500938" y="3875088"/>
          <p14:tracePt t="41111" x="7500938" y="3894138"/>
          <p14:tracePt t="42168" x="7500938" y="3884613"/>
          <p14:tracePt t="42184" x="7518400" y="3875088"/>
          <p14:tracePt t="45744" x="7510463" y="3875088"/>
          <p14:tracePt t="45752" x="7483475" y="3875088"/>
          <p14:tracePt t="45762" x="7439025" y="3875088"/>
          <p14:tracePt t="45778" x="7296150" y="3875088"/>
          <p14:tracePt t="45794" x="7054850" y="3875088"/>
          <p14:tracePt t="45811" x="6796088" y="3875088"/>
          <p14:tracePt t="45828" x="6527800" y="3875088"/>
          <p14:tracePt t="45845" x="6188075" y="3902075"/>
          <p14:tracePt t="45861" x="5786438" y="3902075"/>
          <p14:tracePt t="45878" x="5483225" y="3902075"/>
          <p14:tracePt t="45894" x="5187950" y="3902075"/>
          <p14:tracePt t="45911" x="5000625" y="3902075"/>
          <p14:tracePt t="45928" x="4946650" y="3919538"/>
          <p14:tracePt t="45945" x="4929188" y="3919538"/>
          <p14:tracePt t="46304" x="4919663" y="3929063"/>
          <p14:tracePt t="46312" x="4911725" y="3938588"/>
          <p14:tracePt t="46320" x="4911725" y="3946525"/>
          <p14:tracePt t="46336" x="4911725" y="3956050"/>
          <p14:tracePt t="46346" x="4902200" y="3983038"/>
          <p14:tracePt t="46361" x="4875213" y="4010025"/>
          <p14:tracePt t="46378" x="4867275" y="4027488"/>
          <p14:tracePt t="46411" x="4867275" y="4037013"/>
          <p14:tracePt t="46428" x="4857750" y="4044950"/>
          <p14:tracePt t="46456" x="4830763" y="4054475"/>
          <p14:tracePt t="46480" x="4830763" y="4062413"/>
          <p14:tracePt t="46488" x="4822825" y="4071938"/>
          <p14:tracePt t="46504" x="4822825" y="4089400"/>
          <p14:tracePt t="46512" x="4822825" y="4108450"/>
          <p14:tracePt t="46528" x="4822825" y="4125913"/>
          <p14:tracePt t="46545" x="4822825" y="4160838"/>
          <p14:tracePt t="46561" x="4822825" y="4179888"/>
          <p14:tracePt t="46578" x="4822825" y="4187825"/>
          <p14:tracePt t="46594" x="4822825" y="4224338"/>
          <p14:tracePt t="46611" x="4830763" y="4241800"/>
          <p14:tracePt t="46644" x="4840288" y="4241800"/>
          <p14:tracePt t="46661" x="4867275" y="4241800"/>
          <p14:tracePt t="46678" x="4875213" y="4241800"/>
          <p14:tracePt t="46694" x="4911725" y="4259263"/>
          <p14:tracePt t="46711" x="4929188" y="4259263"/>
          <p14:tracePt t="46728" x="4983163" y="4276725"/>
          <p14:tracePt t="46745" x="5010150" y="4295775"/>
          <p14:tracePt t="46761" x="5037138" y="4295775"/>
          <p14:tracePt t="46778" x="5054600" y="4295775"/>
          <p14:tracePt t="46794" x="5099050" y="4295775"/>
          <p14:tracePt t="46811" x="5116513" y="4295775"/>
          <p14:tracePt t="46828" x="5153025" y="4303713"/>
          <p14:tracePt t="46844" x="5197475" y="4303713"/>
          <p14:tracePt t="46861" x="5259388" y="4313238"/>
          <p14:tracePt t="46878" x="5286375" y="4313238"/>
          <p14:tracePt t="46895" x="5348288" y="4340225"/>
          <p14:tracePt t="46928" x="5394325" y="4348163"/>
          <p14:tracePt t="46945" x="5429250" y="4367213"/>
          <p14:tracePt t="46961" x="5438775" y="4375150"/>
          <p14:tracePt t="46978" x="5473700" y="4394200"/>
          <p14:tracePt t="46995" x="5483225" y="4402138"/>
          <p14:tracePt t="47011" x="5500688" y="4429125"/>
          <p14:tracePt t="47028" x="5527675" y="4438650"/>
          <p14:tracePt t="47045" x="5554663" y="4465638"/>
          <p14:tracePt t="47061" x="5562600" y="4473575"/>
          <p14:tracePt t="47078" x="5572125" y="4483100"/>
          <p14:tracePt t="47095" x="5572125" y="4491038"/>
          <p14:tracePt t="47128" x="5581650" y="4510088"/>
          <p14:tracePt t="47576" x="5589588" y="4527550"/>
          <p14:tracePt t="47616" x="5599113" y="4518025"/>
          <p14:tracePt t="47624" x="5599113" y="4510088"/>
          <p14:tracePt t="47632" x="5599113" y="4500563"/>
          <p14:tracePt t="47644" x="5599113" y="4491038"/>
          <p14:tracePt t="47661" x="5599113" y="4438650"/>
          <p14:tracePt t="47678" x="5599113" y="4375150"/>
          <p14:tracePt t="47694" x="5581650" y="4276725"/>
          <p14:tracePt t="47711" x="5527675" y="4170363"/>
          <p14:tracePt t="47728" x="5456238" y="4081463"/>
          <p14:tracePt t="47745" x="5411788" y="4017963"/>
          <p14:tracePt t="47761" x="5322888" y="3919538"/>
          <p14:tracePt t="47777" x="5116513" y="3670300"/>
          <p14:tracePt t="47794" x="4911725" y="3429000"/>
          <p14:tracePt t="47811" x="4687888" y="3187700"/>
          <p14:tracePt t="47828" x="4554538" y="3017838"/>
          <p14:tracePt t="47844" x="4491038" y="2928938"/>
          <p14:tracePt t="47861" x="4483100" y="2911475"/>
          <p14:tracePt t="47878" x="4465638" y="2884488"/>
          <p14:tracePt t="47894" x="4438650" y="2857500"/>
          <p14:tracePt t="47911" x="4375150" y="2776538"/>
          <p14:tracePt t="47928" x="4187825" y="2562225"/>
          <p14:tracePt t="47945" x="3929063" y="2312988"/>
          <p14:tracePt t="47961" x="3732213" y="2133600"/>
          <p14:tracePt t="47978" x="3598863" y="1965325"/>
          <p14:tracePt t="47994" x="3517900" y="1847850"/>
          <p14:tracePt t="48011" x="3446463" y="1751013"/>
          <p14:tracePt t="48027" x="3402013" y="1714500"/>
          <p14:tracePt t="48044" x="3394075" y="1714500"/>
          <p14:tracePt t="48061" x="3384550" y="1714500"/>
          <p14:tracePt t="48077" x="3357563" y="1714500"/>
          <p14:tracePt t="48232" x="3348038" y="1714500"/>
          <p14:tracePt t="48432" x="3357563" y="1714500"/>
          <p14:tracePt t="48448" x="3384550" y="1714500"/>
          <p14:tracePt t="48456" x="3394075" y="1714500"/>
          <p14:tracePt t="48464" x="3402013" y="1724025"/>
          <p14:tracePt t="48480" x="3411538" y="1724025"/>
          <p14:tracePt t="48494" x="3429000" y="1724025"/>
          <p14:tracePt t="48511" x="3455988" y="1731963"/>
          <p14:tracePt t="48528" x="3482975" y="1731963"/>
          <p14:tracePt t="48545" x="3490913" y="1731963"/>
          <p14:tracePt t="48561" x="3517900" y="1785938"/>
          <p14:tracePt t="48704" x="3562350" y="1795463"/>
          <p14:tracePt t="48712" x="3571875" y="1795463"/>
          <p14:tracePt t="48720" x="3608388" y="1795463"/>
          <p14:tracePt t="48729" x="3616325" y="1795463"/>
          <p14:tracePt t="48746" x="3625850" y="1795463"/>
          <p14:tracePt t="48768" x="3633788" y="1795463"/>
          <p14:tracePt t="48784" x="3633788" y="1785938"/>
          <p14:tracePt t="48794" x="3633788" y="1751013"/>
          <p14:tracePt t="48816" x="3633788" y="1741488"/>
          <p14:tracePt t="48828" x="3633788" y="1731963"/>
          <p14:tracePt t="48844" x="3616325" y="1697038"/>
          <p14:tracePt t="48861" x="3608388" y="1670050"/>
          <p14:tracePt t="48878" x="3598863" y="1660525"/>
          <p14:tracePt t="48894" x="3589338" y="1633538"/>
          <p14:tracePt t="48911" x="3562350" y="1616075"/>
          <p14:tracePt t="48928" x="3544888" y="1581150"/>
          <p14:tracePt t="48945" x="3473450" y="1500188"/>
          <p14:tracePt t="48961" x="3330575" y="1357313"/>
          <p14:tracePt t="48978" x="3160713" y="1204913"/>
          <p14:tracePt t="48994" x="2982913" y="1044575"/>
          <p14:tracePt t="49011" x="2813050" y="911225"/>
          <p14:tracePt t="49028" x="2732088" y="839788"/>
          <p14:tracePt t="49044" x="2687638" y="803275"/>
          <p14:tracePt t="49061" x="2633663" y="776288"/>
          <p14:tracePt t="49078" x="2589213" y="768350"/>
          <p14:tracePt t="49094" x="2562225" y="758825"/>
          <p14:tracePt t="49112" x="2554288" y="758825"/>
          <p14:tracePt t="49113" x="2544763" y="750888"/>
          <p14:tracePt t="49129" x="2536825" y="750888"/>
          <p14:tracePt t="49145" x="2500313" y="723900"/>
          <p14:tracePt t="49178" x="2465388" y="714375"/>
          <p14:tracePt t="49194" x="2428875" y="687388"/>
          <p14:tracePt t="49211" x="2393950" y="669925"/>
          <p14:tracePt t="49227" x="2384425" y="660400"/>
          <p14:tracePt t="49320" x="2374900" y="642938"/>
          <p14:tracePt t="49376" x="2366963" y="642938"/>
          <p14:tracePt t="49424" x="2357438" y="625475"/>
          <p14:tracePt t="49440" x="2357438" y="615950"/>
          <p14:tracePt t="49456" x="2339975" y="581025"/>
          <p14:tracePt t="49472" x="2339975" y="571500"/>
          <p14:tracePt t="49480" x="2339975" y="561975"/>
          <p14:tracePt t="49496" x="2339975" y="544513"/>
          <p14:tracePt t="50680" x="2339975" y="536575"/>
          <p14:tracePt t="50688" x="2357438" y="536575"/>
          <p14:tracePt t="50696" x="2366963" y="536575"/>
          <p14:tracePt t="50712" x="2401888" y="561975"/>
          <p14:tracePt t="50729" x="2446338" y="633413"/>
          <p14:tracePt t="50745" x="2482850" y="696913"/>
          <p14:tracePt t="50762" x="2536825" y="785813"/>
          <p14:tracePt t="50778" x="2598738" y="901700"/>
          <p14:tracePt t="50794" x="2697163" y="1044575"/>
          <p14:tracePt t="50811" x="2867025" y="1347788"/>
          <p14:tracePt t="50827" x="3081338" y="1660525"/>
          <p14:tracePt t="50844" x="3340100" y="2036763"/>
          <p14:tracePt t="50861" x="3536950" y="2366963"/>
          <p14:tracePt t="50877" x="3670300" y="2714625"/>
          <p14:tracePt t="50894" x="3741738" y="3027363"/>
          <p14:tracePt t="50911" x="3759200" y="3268663"/>
          <p14:tracePt t="50928" x="3759200" y="3500438"/>
          <p14:tracePt t="50945" x="3759200" y="3589338"/>
          <p14:tracePt t="50961" x="3786188" y="3652838"/>
          <p14:tracePt t="50978" x="3813175" y="3687763"/>
          <p14:tracePt t="50994" x="3848100" y="3724275"/>
          <p14:tracePt t="51011" x="3867150" y="3732213"/>
          <p14:tracePt t="51027" x="3875088" y="3741738"/>
          <p14:tracePt t="51072" x="3848100" y="3751263"/>
          <p14:tracePt t="51080" x="3840163" y="3751263"/>
          <p14:tracePt t="51216" x="3840163" y="3776663"/>
          <p14:tracePt t="51224" x="3840163" y="3786188"/>
          <p14:tracePt t="51240" x="3840163" y="3776663"/>
          <p14:tracePt t="51248" x="3822700" y="3776663"/>
          <p14:tracePt t="51261" x="3768725" y="3776663"/>
          <p14:tracePt t="51277" x="3732213" y="3776663"/>
          <p14:tracePt t="51294" x="3714750" y="3786188"/>
          <p14:tracePt t="51311" x="3697288" y="3786188"/>
          <p14:tracePt t="51328" x="3697288" y="3776663"/>
          <p14:tracePt t="51345" x="3697288" y="3768725"/>
          <p14:tracePt t="51377" x="3705225" y="3732213"/>
          <p14:tracePt t="51394" x="3714750" y="3724275"/>
          <p14:tracePt t="51576" x="3724275" y="3705225"/>
          <p14:tracePt t="51584" x="3732213" y="3697288"/>
          <p14:tracePt t="51594" x="3759200" y="3679825"/>
          <p14:tracePt t="51611" x="3776663" y="3643313"/>
          <p14:tracePt t="51627" x="3830638" y="3581400"/>
          <p14:tracePt t="51644" x="3973513" y="3482975"/>
          <p14:tracePt t="51661" x="4143375" y="3348038"/>
          <p14:tracePt t="51677" x="4446588" y="3160713"/>
          <p14:tracePt t="51695" x="4822825" y="2965450"/>
          <p14:tracePt t="51711" x="5214938" y="2759075"/>
          <p14:tracePt t="51728" x="5599113" y="2500313"/>
          <p14:tracePt t="51745" x="6018213" y="2197100"/>
          <p14:tracePt t="51761" x="6161088" y="2062163"/>
          <p14:tracePt t="51778" x="6259513" y="1938338"/>
          <p14:tracePt t="51794" x="6330950" y="1839913"/>
          <p14:tracePt t="51811" x="6394450" y="1768475"/>
          <p14:tracePt t="51827" x="6465888" y="1704975"/>
          <p14:tracePt t="51844" x="6527800" y="1652588"/>
          <p14:tracePt t="51861" x="6589713" y="1598613"/>
          <p14:tracePt t="51877" x="6661150" y="1544638"/>
          <p14:tracePt t="51895" x="6769100" y="1490663"/>
          <p14:tracePt t="51911" x="6911975" y="1411288"/>
          <p14:tracePt t="51928" x="7045325" y="1339850"/>
          <p14:tracePt t="51945" x="7242175" y="1214438"/>
          <p14:tracePt t="51961" x="7367588" y="1133475"/>
          <p14:tracePt t="51977" x="7429500" y="1071563"/>
          <p14:tracePt t="52112" x="7439025" y="1062038"/>
          <p14:tracePt t="52120" x="7439025" y="1036638"/>
          <p14:tracePt t="52129" x="7439025" y="1027113"/>
          <p14:tracePt t="52145" x="7439025" y="990600"/>
          <p14:tracePt t="52161" x="7439025" y="973138"/>
          <p14:tracePt t="52178" x="7439025" y="955675"/>
          <p14:tracePt t="52211" x="7439025" y="946150"/>
          <p14:tracePt t="52248" x="7439025" y="928688"/>
          <p14:tracePt t="52272" x="7429500" y="919163"/>
          <p14:tracePt t="52296" x="7429500" y="901700"/>
          <p14:tracePt t="52376" x="7429500" y="893763"/>
          <p14:tracePt t="52400" x="7429500" y="884238"/>
          <p14:tracePt t="52464" x="7429500" y="874713"/>
          <p14:tracePt t="52480" x="7439025" y="874713"/>
          <p14:tracePt t="52488" x="7456488" y="874713"/>
          <p14:tracePt t="52496" x="7473950" y="857250"/>
          <p14:tracePt t="52511" x="7483475" y="857250"/>
          <p14:tracePt t="52528" x="7491413" y="857250"/>
          <p14:tracePt t="52545" x="7527925" y="839788"/>
          <p14:tracePt t="52561" x="7537450" y="839788"/>
          <p14:tracePt t="52577" x="7562850" y="830263"/>
          <p14:tracePt t="52594" x="7589838" y="812800"/>
          <p14:tracePt t="52611" x="7599363" y="812800"/>
          <p14:tracePt t="52627" x="7608888" y="812800"/>
          <p14:tracePt t="52644" x="7643813" y="812800"/>
          <p14:tracePt t="52661" x="7705725" y="812800"/>
          <p14:tracePt t="52677" x="7724775" y="812800"/>
          <p14:tracePt t="52694" x="7769225" y="803275"/>
          <p14:tracePt t="52711" x="7831138" y="795338"/>
          <p14:tracePt t="52728" x="7848600" y="785813"/>
          <p14:tracePt t="52744" x="7858125" y="768350"/>
          <p14:tracePt t="52968" x="7858125" y="776288"/>
          <p14:tracePt t="52977" x="7831138" y="812800"/>
          <p14:tracePt t="52984" x="7777163" y="874713"/>
          <p14:tracePt t="52994" x="7715250" y="938213"/>
          <p14:tracePt t="53011" x="7545388" y="1108075"/>
          <p14:tracePt t="53027" x="7277100" y="1357313"/>
          <p14:tracePt t="53044" x="6983413" y="1633538"/>
          <p14:tracePt t="53061" x="6527800" y="2000250"/>
          <p14:tracePt t="53077" x="6045200" y="2366963"/>
          <p14:tracePt t="53094" x="5608638" y="2679700"/>
          <p14:tracePt t="53111" x="5160963" y="2973388"/>
          <p14:tracePt t="53128" x="4813300" y="3197225"/>
          <p14:tracePt t="53144" x="4465638" y="3394075"/>
          <p14:tracePt t="53161" x="4340225" y="3465513"/>
          <p14:tracePt t="53177" x="4232275" y="3527425"/>
          <p14:tracePt t="53194" x="4125913" y="3581400"/>
          <p14:tracePt t="53211" x="4037013" y="3608388"/>
          <p14:tracePt t="53227" x="3956050" y="3643313"/>
          <p14:tracePt t="53245" x="3857625" y="3705225"/>
          <p14:tracePt t="53261" x="3732213" y="3776663"/>
          <p14:tracePt t="53277" x="3652838" y="3830638"/>
          <p14:tracePt t="53294" x="3589338" y="3867150"/>
          <p14:tracePt t="53311" x="3527425" y="3911600"/>
          <p14:tracePt t="53328" x="3490913" y="3929063"/>
          <p14:tracePt t="53344" x="3419475" y="3946525"/>
          <p14:tracePt t="53362" x="3384550" y="3983038"/>
          <p14:tracePt t="53378" x="3348038" y="4037013"/>
          <p14:tracePt t="53394" x="3348038" y="4044950"/>
          <p14:tracePt t="53440" x="3348038" y="4054475"/>
          <p14:tracePt t="53448" x="3348038" y="4062413"/>
          <p14:tracePt t="53480" x="3348038" y="4071938"/>
          <p14:tracePt t="53512" x="3367088" y="4071938"/>
          <p14:tracePt t="53520" x="3375025" y="4071938"/>
          <p14:tracePt t="53536" x="3394075" y="4081463"/>
          <p14:tracePt t="53545" x="3402013" y="4081463"/>
          <p14:tracePt t="53561" x="3446463" y="4108450"/>
          <p14:tracePt t="53577" x="3517900" y="4143375"/>
          <p14:tracePt t="53594" x="3589338" y="4160838"/>
          <p14:tracePt t="53611" x="3687763" y="4187825"/>
          <p14:tracePt t="53627" x="3724275" y="4197350"/>
          <p14:tracePt t="53644" x="3776663" y="4197350"/>
          <p14:tracePt t="53661" x="3822700" y="4197350"/>
          <p14:tracePt t="53677" x="3857625" y="4197350"/>
          <p14:tracePt t="53694" x="3894138" y="4197350"/>
          <p14:tracePt t="53808" x="3902075" y="4197350"/>
          <p14:tracePt t="53816" x="3911600" y="4197350"/>
          <p14:tracePt t="53856" x="3929063" y="4197350"/>
          <p14:tracePt t="54296" x="3938588" y="4205288"/>
          <p14:tracePt t="54304" x="3973513" y="4214813"/>
          <p14:tracePt t="54312" x="4017963" y="4232275"/>
          <p14:tracePt t="54328" x="4089400" y="4251325"/>
          <p14:tracePt t="54345" x="4348163" y="4295775"/>
          <p14:tracePt t="54361" x="4608513" y="4313238"/>
          <p14:tracePt t="54377" x="4848225" y="4313238"/>
          <p14:tracePt t="54394" x="5133975" y="4313238"/>
          <p14:tracePt t="54411" x="5491163" y="4313238"/>
          <p14:tracePt t="54427" x="5830888" y="4384675"/>
          <p14:tracePt t="54444" x="6027738" y="4402138"/>
          <p14:tracePt t="54461" x="6153150" y="4438650"/>
          <p14:tracePt t="54477" x="6180138" y="4446588"/>
          <p14:tracePt t="54536" x="6188075" y="4446588"/>
          <p14:tracePt t="54544" x="6224588" y="4465638"/>
          <p14:tracePt t="54561" x="6232525" y="4465638"/>
          <p14:tracePt t="54568" x="6242050" y="4465638"/>
          <p14:tracePt t="54584" x="6276975" y="4465638"/>
          <p14:tracePt t="54594" x="6286500" y="4465638"/>
          <p14:tracePt t="54612" x="6330950" y="4465638"/>
          <p14:tracePt t="54627" x="6419850" y="4473575"/>
          <p14:tracePt t="54644" x="6562725" y="4473575"/>
          <p14:tracePt t="54661" x="6769100" y="4527550"/>
          <p14:tracePt t="54677" x="6946900" y="4545013"/>
          <p14:tracePt t="54694" x="7089775" y="4545013"/>
          <p14:tracePt t="54711" x="7188200" y="4545013"/>
          <p14:tracePt t="54728" x="7232650" y="4545013"/>
          <p14:tracePt t="54744" x="7277100" y="4545013"/>
          <p14:tracePt t="54761" x="7331075" y="4500563"/>
          <p14:tracePt t="54777" x="7367588" y="4473575"/>
          <p14:tracePt t="54794" x="7394575" y="4465638"/>
          <p14:tracePt t="54811" x="7402513" y="4456113"/>
          <p14:tracePt t="54844" x="7412038" y="4438650"/>
          <p14:tracePt t="54864" x="7412038" y="4429125"/>
          <p14:tracePt t="54877" x="7412038" y="4419600"/>
          <p14:tracePt t="54895" x="7412038" y="4411663"/>
          <p14:tracePt t="54911" x="7419975" y="4375150"/>
          <p14:tracePt t="54927" x="7419975" y="4367213"/>
          <p14:tracePt t="54944" x="7419975" y="4322763"/>
          <p14:tracePt t="54961" x="7419975" y="4303713"/>
          <p14:tracePt t="54977" x="7358063" y="4268788"/>
          <p14:tracePt t="54994" x="7269163" y="4224338"/>
          <p14:tracePt t="55011" x="7205663" y="4214813"/>
          <p14:tracePt t="55027" x="7116763" y="4187825"/>
          <p14:tracePt t="55044" x="7037388" y="4160838"/>
          <p14:tracePt t="55061" x="6991350" y="4160838"/>
          <p14:tracePt t="55077" x="6929438" y="4152900"/>
          <p14:tracePt t="55094" x="6867525" y="4152900"/>
          <p14:tracePt t="55111" x="6759575" y="4152900"/>
          <p14:tracePt t="55127" x="6688138" y="4152900"/>
          <p14:tracePt t="55144" x="6599238" y="4179888"/>
          <p14:tracePt t="55161" x="6572250" y="4179888"/>
          <p14:tracePt t="55178" x="6510338" y="4179888"/>
          <p14:tracePt t="55194" x="6402388" y="4179888"/>
          <p14:tracePt t="55211" x="6296025" y="4205288"/>
          <p14:tracePt t="55227" x="6143625" y="4224338"/>
          <p14:tracePt t="55244" x="6010275" y="4251325"/>
          <p14:tracePt t="55261" x="5902325" y="4268788"/>
          <p14:tracePt t="55277" x="5830888" y="4286250"/>
          <p14:tracePt t="55295" x="5813425" y="4286250"/>
          <p14:tracePt t="55311" x="5795963" y="4313238"/>
          <p14:tracePt t="55328" x="5741988" y="4340225"/>
          <p14:tracePt t="55344" x="5634038" y="4394200"/>
          <p14:tracePt t="55361" x="5589588" y="4438650"/>
          <p14:tracePt t="55377" x="5554663" y="4465638"/>
          <p14:tracePt t="55395" x="5518150" y="4473575"/>
          <p14:tracePt t="55411" x="5510213" y="4483100"/>
          <p14:tracePt t="55456" x="5491163" y="4491038"/>
          <p14:tracePt t="55472" x="5491163" y="4500563"/>
          <p14:tracePt t="55480" x="5483225" y="4518025"/>
          <p14:tracePt t="55496" x="5483225" y="4527550"/>
          <p14:tracePt t="55511" x="5473700" y="4545013"/>
          <p14:tracePt t="55528" x="5465763" y="4572000"/>
          <p14:tracePt t="55545" x="5465763" y="4589463"/>
          <p14:tracePt t="55584" x="5465763" y="4616450"/>
          <p14:tracePt t="55600" x="5465763" y="4625975"/>
          <p14:tracePt t="55610" x="5465763" y="4660900"/>
          <p14:tracePt t="55627" x="5545138" y="4679950"/>
          <p14:tracePt t="55644" x="5680075" y="4724400"/>
          <p14:tracePt t="55661" x="5786438" y="4741863"/>
          <p14:tracePt t="55677" x="5902325" y="4768850"/>
          <p14:tracePt t="55694" x="6010275" y="4768850"/>
          <p14:tracePt t="55711" x="6134100" y="4768850"/>
          <p14:tracePt t="55728" x="6224588" y="4768850"/>
          <p14:tracePt t="55744" x="6438900" y="4751388"/>
          <p14:tracePt t="55761" x="6599238" y="4714875"/>
          <p14:tracePt t="55777" x="6751638" y="4697413"/>
          <p14:tracePt t="55794" x="6902450" y="4687888"/>
          <p14:tracePt t="55810" x="7027863" y="4652963"/>
          <p14:tracePt t="55828" x="7116763" y="4625975"/>
          <p14:tracePt t="55845" x="7205663" y="4581525"/>
          <p14:tracePt t="55861" x="7242175" y="4572000"/>
          <p14:tracePt t="55877" x="7304088" y="4545013"/>
          <p14:tracePt t="55894" x="7348538" y="4527550"/>
          <p14:tracePt t="55911" x="7375525" y="4510088"/>
          <p14:tracePt t="55927" x="7402513" y="4500563"/>
          <p14:tracePt t="55944" x="7439025" y="4465638"/>
          <p14:tracePt t="55962" x="7446963" y="4465638"/>
          <p14:tracePt t="55977" x="7456488" y="4456113"/>
          <p14:tracePt t="55994" x="7466013" y="4446588"/>
          <p14:tracePt t="56010" x="7466013" y="4419600"/>
          <p14:tracePt t="56027" x="7483475" y="4394200"/>
          <p14:tracePt t="56045" x="7483475" y="4375150"/>
          <p14:tracePt t="56061" x="7483475" y="4348163"/>
          <p14:tracePt t="56077" x="7473950" y="4295775"/>
          <p14:tracePt t="56094" x="7466013" y="4259263"/>
          <p14:tracePt t="56111" x="7456488" y="4232275"/>
          <p14:tracePt t="56128" x="7446963" y="4224338"/>
          <p14:tracePt t="56145" x="7412038" y="4197350"/>
          <p14:tracePt t="56161" x="7375525" y="4197350"/>
          <p14:tracePt t="56177" x="7348538" y="4197350"/>
          <p14:tracePt t="56194" x="7340600" y="4197350"/>
          <p14:tracePt t="56211" x="7304088" y="4197350"/>
          <p14:tracePt t="56227" x="7286625" y="4197350"/>
          <p14:tracePt t="56244" x="7251700" y="4197350"/>
          <p14:tracePt t="56261" x="7232650" y="4179888"/>
          <p14:tracePt t="56277" x="7143750" y="4179888"/>
          <p14:tracePt t="56294" x="7116763" y="4179888"/>
          <p14:tracePt t="56311" x="7081838" y="4179888"/>
          <p14:tracePt t="56327" x="7072313" y="4179888"/>
          <p14:tracePt t="56528" x="7037388" y="4179888"/>
          <p14:tracePt t="56536" x="6983413" y="4187825"/>
          <p14:tracePt t="56545" x="6956425" y="4197350"/>
          <p14:tracePt t="56561" x="6831013" y="4232275"/>
          <p14:tracePt t="56577" x="6705600" y="4276725"/>
          <p14:tracePt t="56594" x="6554788" y="4357688"/>
          <p14:tracePt t="56610" x="6313488" y="4545013"/>
          <p14:tracePt t="56627" x="6018213" y="4776788"/>
          <p14:tracePt t="56644" x="5776913" y="5000625"/>
          <p14:tracePt t="56661" x="5705475" y="5081588"/>
          <p14:tracePt t="56677" x="5705475" y="5116513"/>
          <p14:tracePt t="56694" x="5848350" y="5143500"/>
          <p14:tracePt t="56711" x="5938838" y="5143500"/>
          <p14:tracePt t="56727" x="6018213" y="5143500"/>
          <p14:tracePt t="56745" x="5929313" y="5027613"/>
          <p14:tracePt t="56761" x="5848350" y="4956175"/>
          <p14:tracePt t="56952" x="5840413" y="4956175"/>
          <p14:tracePt t="57000" x="5840413" y="4965700"/>
          <p14:tracePt t="57016" x="5830888" y="4983163"/>
          <p14:tracePt t="57024" x="5813425" y="4991100"/>
          <p14:tracePt t="57040" x="5803900" y="5010150"/>
          <p14:tracePt t="57048" x="5803900" y="5018088"/>
          <p14:tracePt t="57060" x="5803900" y="5027613"/>
          <p14:tracePt t="57077" x="5795963" y="5045075"/>
          <p14:tracePt t="57094" x="5795963" y="5089525"/>
          <p14:tracePt t="57110" x="5795963" y="5133975"/>
          <p14:tracePt t="57127" x="5795963" y="5180013"/>
          <p14:tracePt t="57144" x="5795963" y="5268913"/>
          <p14:tracePt t="57161" x="5795963" y="5276850"/>
          <p14:tracePt t="57178" x="5795963" y="5313363"/>
          <p14:tracePt t="57194" x="5795963" y="5340350"/>
          <p14:tracePt t="57210" x="5822950" y="5357813"/>
          <p14:tracePt t="57227" x="5830888" y="5375275"/>
          <p14:tracePt t="57244" x="5848350" y="5375275"/>
          <p14:tracePt t="57261" x="5884863" y="5375275"/>
          <p14:tracePt t="57278" x="5919788" y="5375275"/>
          <p14:tracePt t="57294" x="5929313" y="5375275"/>
          <p14:tracePt t="57310" x="5938838" y="5375275"/>
          <p14:tracePt t="57327" x="5965825" y="5375275"/>
          <p14:tracePt t="57345" x="6010275" y="5384800"/>
          <p14:tracePt t="57361" x="6072188" y="5384800"/>
          <p14:tracePt t="57378" x="6143625" y="5384800"/>
          <p14:tracePt t="57394" x="6296025" y="5384800"/>
          <p14:tracePt t="57410" x="6438900" y="5384800"/>
          <p14:tracePt t="57427" x="6562725" y="5384800"/>
          <p14:tracePt t="57444" x="6589713" y="5384800"/>
          <p14:tracePt t="57461" x="6616700" y="5384800"/>
          <p14:tracePt t="57478" x="6653213" y="5384800"/>
          <p14:tracePt t="57494" x="6688138" y="5384800"/>
          <p14:tracePt t="57510" x="6705600" y="5384800"/>
          <p14:tracePt t="57527" x="6759575" y="5384800"/>
          <p14:tracePt t="57544" x="6858000" y="5384800"/>
          <p14:tracePt t="57561" x="6919913" y="5384800"/>
          <p14:tracePt t="57577" x="6965950" y="5384800"/>
          <p14:tracePt t="57594" x="6983413" y="5384800"/>
          <p14:tracePt t="57627" x="6991350" y="5384800"/>
          <p14:tracePt t="57644" x="7010400" y="5367338"/>
          <p14:tracePt t="57672" x="7027863" y="5340350"/>
          <p14:tracePt t="57680" x="7027863" y="5322888"/>
          <p14:tracePt t="57694" x="7037388" y="5313363"/>
          <p14:tracePt t="57710" x="7037388" y="5303838"/>
          <p14:tracePt t="57727" x="7045325" y="5295900"/>
          <p14:tracePt t="57768" x="7045325" y="5276850"/>
          <p14:tracePt t="57777" x="7045325" y="5259388"/>
          <p14:tracePt t="57793" x="7045325" y="5251450"/>
          <p14:tracePt t="57800" x="7037388" y="5232400"/>
          <p14:tracePt t="57810" x="7027863" y="5205413"/>
          <p14:tracePt t="57827" x="6973888" y="5126038"/>
          <p14:tracePt t="57844" x="6919913" y="5081588"/>
          <p14:tracePt t="57861" x="6823075" y="5010150"/>
          <p14:tracePt t="57877" x="6796088" y="4991100"/>
          <p14:tracePt t="57894" x="6759575" y="4973638"/>
          <p14:tracePt t="57910" x="6724650" y="4973638"/>
          <p14:tracePt t="57927" x="6661150" y="4946650"/>
          <p14:tracePt t="57944" x="6537325" y="4946650"/>
          <p14:tracePt t="57961" x="6456363" y="4938713"/>
          <p14:tracePt t="57977" x="6375400" y="4929188"/>
          <p14:tracePt t="57994" x="6313488" y="4929188"/>
          <p14:tracePt t="58011" x="6269038" y="4929188"/>
          <p14:tracePt t="58027" x="6224588" y="4929188"/>
          <p14:tracePt t="58044" x="6197600" y="4911725"/>
          <p14:tracePt t="58060" x="6170613" y="4911725"/>
          <p14:tracePt t="58077" x="6126163" y="4911725"/>
          <p14:tracePt t="58094" x="6099175" y="4911725"/>
          <p14:tracePt t="58111" x="6010275" y="4911725"/>
          <p14:tracePt t="58128" x="5946775" y="4911725"/>
          <p14:tracePt t="58144" x="5857875" y="4956175"/>
          <p14:tracePt t="58161" x="5848350" y="4956175"/>
          <p14:tracePt t="58178" x="5813425" y="4965700"/>
          <p14:tracePt t="58194" x="5803900" y="4973638"/>
          <p14:tracePt t="58211" x="5776913" y="5000625"/>
          <p14:tracePt t="58228" x="5741988" y="5027613"/>
          <p14:tracePt t="58244" x="5732463" y="5045075"/>
          <p14:tracePt t="58261" x="5715000" y="5062538"/>
          <p14:tracePt t="58294" x="5705475" y="5072063"/>
          <p14:tracePt t="58336" x="5705475" y="5099050"/>
          <p14:tracePt t="58352" x="5705475" y="5108575"/>
          <p14:tracePt t="58368" x="5705475" y="5116513"/>
          <p14:tracePt t="58384" x="5705475" y="5126038"/>
          <p14:tracePt t="58400" x="5705475" y="5143500"/>
          <p14:tracePt t="58416" x="5705475" y="5160963"/>
          <p14:tracePt t="58432" x="5705475" y="5170488"/>
          <p14:tracePt t="58440" x="5715000" y="5180013"/>
          <p14:tracePt t="58456" x="5724525" y="5197475"/>
          <p14:tracePt t="58472" x="5732463" y="5214938"/>
          <p14:tracePt t="58480" x="5759450" y="5224463"/>
          <p14:tracePt t="58494" x="5768975" y="5232400"/>
          <p14:tracePt t="58510" x="5786438" y="5232400"/>
          <p14:tracePt t="58528" x="5822950" y="5251450"/>
          <p14:tracePt t="58544" x="5875338" y="5259388"/>
          <p14:tracePt t="58561" x="5929313" y="5276850"/>
          <p14:tracePt t="58578" x="5983288" y="5276850"/>
          <p14:tracePt t="58594" x="6018213" y="5286375"/>
          <p14:tracePt t="58610" x="6027738" y="5286375"/>
          <p14:tracePt t="58627" x="6037263" y="5295900"/>
          <p14:tracePt t="58644" x="6045200" y="5295900"/>
          <p14:tracePt t="58660" x="6081713" y="5295900"/>
          <p14:tracePt t="58677" x="6126163" y="5295900"/>
          <p14:tracePt t="58694" x="6153150" y="5295900"/>
          <p14:tracePt t="58710" x="6242050" y="5295900"/>
          <p14:tracePt t="58728" x="6296025" y="5295900"/>
          <p14:tracePt t="58744" x="6330950" y="5303838"/>
          <p14:tracePt t="58761" x="6357938" y="5322888"/>
          <p14:tracePt t="58777" x="6384925" y="5322888"/>
          <p14:tracePt t="58794" x="6429375" y="5330825"/>
          <p14:tracePt t="58810" x="6491288" y="5330825"/>
          <p14:tracePt t="58827" x="6562725" y="5330825"/>
          <p14:tracePt t="58844" x="6626225" y="5330825"/>
          <p14:tracePt t="58860" x="6715125" y="5330825"/>
          <p14:tracePt t="58877" x="6786563" y="5330825"/>
          <p14:tracePt t="58894" x="6848475" y="5330825"/>
          <p14:tracePt t="58911" x="6911975" y="5330825"/>
          <p14:tracePt t="58927" x="6956425" y="5330825"/>
          <p14:tracePt t="58944" x="6991350" y="5330825"/>
          <p14:tracePt t="58961" x="7037388" y="5330825"/>
          <p14:tracePt t="58977" x="7072313" y="5303838"/>
          <p14:tracePt t="58994" x="7081838" y="5295900"/>
          <p14:tracePt t="59010" x="7099300" y="5276850"/>
          <p14:tracePt t="59104" x="7099300" y="5251450"/>
          <p14:tracePt t="59112" x="7099300" y="5232400"/>
          <p14:tracePt t="59128" x="7099300" y="5224463"/>
          <p14:tracePt t="59136" x="7099300" y="5205413"/>
          <p14:tracePt t="59145" x="7099300" y="5197475"/>
          <p14:tracePt t="59161" x="7081838" y="5170488"/>
          <p14:tracePt t="59177" x="7054850" y="5143500"/>
          <p14:tracePt t="59194" x="7045325" y="5133975"/>
          <p14:tracePt t="59210" x="7010400" y="5116513"/>
          <p14:tracePt t="59228" x="7000875" y="5108575"/>
          <p14:tracePt t="59512" x="7000875" y="5089525"/>
          <p14:tracePt t="59520" x="7000875" y="5081588"/>
          <p14:tracePt t="59529" x="7018338" y="5054600"/>
          <p14:tracePt t="59545" x="7215188" y="5054600"/>
          <p14:tracePt t="59561" x="7527925" y="5054600"/>
          <p14:tracePt t="59578" x="7715250" y="5054600"/>
          <p14:tracePt t="59594" x="7840663" y="5054600"/>
          <p14:tracePt t="59610" x="7858125" y="5054600"/>
          <p14:tracePt t="59648" x="7848600" y="5054600"/>
          <p14:tracePt t="59661" x="7840663" y="5045075"/>
          <p14:tracePt t="59677" x="7831138" y="5045075"/>
          <p14:tracePt t="59792" x="7804150" y="5045075"/>
          <p14:tracePt t="59984" x="7796213" y="5045075"/>
          <p14:tracePt t="60024" x="7796213" y="5054600"/>
          <p14:tracePt t="60048" x="7796213" y="5062538"/>
          <p14:tracePt t="60072" x="7786688" y="5099050"/>
          <p14:tracePt t="60768" x="7786688" y="5126038"/>
          <p14:tracePt t="61752" x="7786688" y="5153025"/>
          <p14:tracePt t="61768" x="7786688" y="5160963"/>
          <p14:tracePt t="63600" x="7786688" y="5170488"/>
          <p14:tracePt t="63616" x="7751763" y="5170488"/>
          <p14:tracePt t="63624" x="7680325" y="5153025"/>
          <p14:tracePt t="63632" x="7670800" y="5133975"/>
          <p14:tracePt t="63644" x="7661275" y="5126038"/>
          <p14:tracePt t="63661" x="7643813" y="5180013"/>
          <p14:tracePt t="63768" x="7680325" y="5197475"/>
          <p14:tracePt t="63777" x="7751763" y="5224463"/>
          <p14:tracePt t="63784" x="7848600" y="5224463"/>
          <p14:tracePt t="63794" x="7966075" y="5224463"/>
          <p14:tracePt t="63810" x="8143875" y="5241925"/>
          <p14:tracePt t="63827" x="8205788" y="5224463"/>
          <p14:tracePt t="63844" x="8215313" y="5187950"/>
          <p14:tracePt t="63860" x="8215313" y="5133975"/>
          <p14:tracePt t="63877" x="8215313" y="5037138"/>
          <p14:tracePt t="63893" x="8126413" y="4848225"/>
          <p14:tracePt t="63910" x="8018463" y="4598988"/>
          <p14:tracePt t="63927" x="7848600" y="4313238"/>
          <p14:tracePt t="63944" x="7616825" y="4027488"/>
          <p14:tracePt t="63961" x="7331075" y="3544888"/>
          <p14:tracePt t="63977" x="7153275" y="3197225"/>
          <p14:tracePt t="63994" x="6911975" y="2768600"/>
          <p14:tracePt t="64010" x="6688138" y="2366963"/>
          <p14:tracePt t="64027" x="6483350" y="2081213"/>
          <p14:tracePt t="64044" x="6340475" y="1911350"/>
          <p14:tracePt t="64060" x="6286500" y="1839913"/>
          <p14:tracePt t="64077" x="6286500" y="1830388"/>
          <p14:tracePt t="64094" x="6276975" y="1822450"/>
          <p14:tracePt t="64110" x="6259513" y="1776413"/>
          <p14:tracePt t="64127" x="6251575" y="1768475"/>
          <p14:tracePt t="64144" x="6232525" y="1731963"/>
          <p14:tracePt t="64161" x="6180138" y="1652588"/>
          <p14:tracePt t="64177" x="6134100" y="1589088"/>
          <p14:tracePt t="64193" x="6089650" y="1536700"/>
          <p14:tracePt t="64210" x="6037263" y="1482725"/>
          <p14:tracePt t="64227" x="5965825" y="1419225"/>
          <p14:tracePt t="64244" x="5902325" y="1322388"/>
          <p14:tracePt t="64260" x="5830888" y="1231900"/>
          <p14:tracePt t="64277" x="5776913" y="1169988"/>
          <p14:tracePt t="64294" x="5768975" y="1133475"/>
          <p14:tracePt t="64310" x="5741988" y="1116013"/>
          <p14:tracePt t="64376" x="5732463" y="1108075"/>
          <p14:tracePt t="64384" x="5715000" y="1081088"/>
          <p14:tracePt t="64394" x="5697538" y="1071563"/>
          <p14:tracePt t="64410" x="5680075" y="1036638"/>
          <p14:tracePt t="64427" x="5670550" y="1027113"/>
          <p14:tracePt t="64444" x="5653088" y="1000125"/>
          <p14:tracePt t="64460" x="5643563" y="982663"/>
          <p14:tracePt t="64477" x="5634038" y="965200"/>
          <p14:tracePt t="64494" x="5626100" y="946150"/>
          <p14:tracePt t="64510" x="5626100" y="928688"/>
          <p14:tracePt t="64736" x="5626100" y="919163"/>
          <p14:tracePt t="64920" x="5626100" y="911225"/>
          <p14:tracePt t="64928" x="5626100" y="893763"/>
          <p14:tracePt t="64936" x="5626100" y="884238"/>
          <p14:tracePt t="64952" x="5626100" y="866775"/>
          <p14:tracePt t="68488" x="5599113" y="893763"/>
          <p14:tracePt t="68496" x="5572125" y="990600"/>
          <p14:tracePt t="68510" x="5537200" y="1071563"/>
          <p14:tracePt t="68527" x="5465763" y="1303338"/>
          <p14:tracePt t="68544" x="5375275" y="1625600"/>
          <p14:tracePt t="68561" x="5286375" y="1884363"/>
          <p14:tracePt t="68577" x="5251450" y="2197100"/>
          <p14:tracePt t="68593" x="5153025" y="2536825"/>
          <p14:tracePt t="68610" x="5018088" y="2973388"/>
          <p14:tracePt t="68627" x="4875213" y="3438525"/>
          <p14:tracePt t="68643" x="4776788" y="3857625"/>
          <p14:tracePt t="68660" x="4660900" y="4197350"/>
          <p14:tracePt t="68677" x="4572000" y="4518025"/>
          <p14:tracePt t="68693" x="4411663" y="4848225"/>
          <p14:tracePt t="68710" x="4330700" y="5054600"/>
          <p14:tracePt t="68712" x="4295775" y="5133975"/>
          <p14:tracePt t="68727" x="4295775" y="5187950"/>
          <p14:tracePt t="68743" x="4251325" y="5286375"/>
          <p14:tracePt t="68761" x="4187825" y="5375275"/>
          <p14:tracePt t="68777" x="4179888" y="5384800"/>
          <p14:tracePt t="68793" x="4170363" y="5394325"/>
          <p14:tracePt t="68810" x="4170363" y="5402263"/>
          <p14:tracePt t="68827" x="4143375" y="5438775"/>
          <p14:tracePt t="68843" x="4116388" y="5510213"/>
          <p14:tracePt t="68860" x="4081463" y="5589588"/>
          <p14:tracePt t="68877" x="4054475" y="5653088"/>
          <p14:tracePt t="68893" x="4054475" y="5697538"/>
          <p14:tracePt t="68910" x="4054475" y="5732463"/>
          <p14:tracePt t="68927" x="4054475" y="5768975"/>
          <p14:tracePt t="68943" x="4054475" y="5776913"/>
          <p14:tracePt t="69080" x="4054475" y="5768975"/>
          <p14:tracePt t="69096" x="4054475" y="5759450"/>
          <p14:tracePt t="69104" x="4054475" y="5741988"/>
          <p14:tracePt t="69120" x="4054475" y="5715000"/>
          <p14:tracePt t="69128" x="4054475" y="5705475"/>
          <p14:tracePt t="69143" x="4017963" y="5680075"/>
          <p14:tracePt t="69161" x="3990975" y="5653088"/>
          <p14:tracePt t="69177" x="3965575" y="5643563"/>
          <p14:tracePt t="69193" x="3946525" y="5643563"/>
          <p14:tracePt t="69210" x="3938588" y="5626100"/>
          <p14:tracePt t="69227" x="3929063" y="5616575"/>
          <p14:tracePt t="69320" x="3919538" y="5616575"/>
          <p14:tracePt t="69328" x="3911600" y="5616575"/>
          <p14:tracePt t="69336" x="3894138" y="5616575"/>
          <p14:tracePt t="69345" x="3875088" y="5616575"/>
          <p14:tracePt t="69360" x="3867150" y="5616575"/>
          <p14:tracePt t="69377" x="3840163" y="5634038"/>
          <p14:tracePt t="69393" x="3822700" y="5643563"/>
          <p14:tracePt t="69410" x="3813175" y="5643563"/>
          <p14:tracePt t="70176" x="3822700" y="5643563"/>
          <p14:tracePt t="70184" x="3848100" y="5643563"/>
          <p14:tracePt t="70232" x="3857625" y="5643563"/>
          <p14:tracePt t="70248" x="3867150" y="5643563"/>
          <p14:tracePt t="70264" x="3875088" y="5643563"/>
          <p14:tracePt t="70272" x="3894138" y="5643563"/>
          <p14:tracePt t="70280" x="3902075" y="5643563"/>
          <p14:tracePt t="70294" x="3919538" y="5643563"/>
          <p14:tracePt t="70310" x="3973513" y="5643563"/>
          <p14:tracePt t="70327" x="4081463" y="5643563"/>
          <p14:tracePt t="70344" x="4232275" y="5643563"/>
          <p14:tracePt t="70361" x="4394200" y="5643563"/>
          <p14:tracePt t="70377" x="4446588" y="5643563"/>
          <p14:tracePt t="70393" x="4456113" y="5643563"/>
          <p14:tracePt t="70808" x="4473575" y="5643563"/>
          <p14:tracePt t="70816" x="4491038" y="5643563"/>
          <p14:tracePt t="71120" x="4500563" y="5653088"/>
          <p14:tracePt t="71128" x="4510088" y="5661025"/>
          <p14:tracePt t="71136" x="4518025" y="5670550"/>
          <p14:tracePt t="71152" x="4554538" y="5688013"/>
          <p14:tracePt t="71168" x="4608513" y="5697538"/>
          <p14:tracePt t="71178" x="4633913" y="5705475"/>
          <p14:tracePt t="71193" x="4679950" y="5724525"/>
          <p14:tracePt t="71210" x="4697413" y="5732463"/>
          <p14:tracePt t="71227" x="4732338" y="5741988"/>
          <p14:tracePt t="71256" x="4741863" y="5741988"/>
          <p14:tracePt t="71264" x="4751388" y="5741988"/>
          <p14:tracePt t="71277" x="4776788" y="5741988"/>
          <p14:tracePt t="71293" x="4803775" y="5741988"/>
          <p14:tracePt t="71310" x="4857750" y="5751513"/>
          <p14:tracePt t="71327" x="4946650" y="5768975"/>
          <p14:tracePt t="71343" x="5027613" y="5776913"/>
          <p14:tracePt t="71360" x="5099050" y="5795963"/>
          <p14:tracePt t="71377" x="5160963" y="5803900"/>
          <p14:tracePt t="71410" x="5180013" y="5813425"/>
          <p14:tracePt t="71427" x="5241925" y="5857875"/>
          <p14:tracePt t="71443" x="5402263" y="5919788"/>
          <p14:tracePt t="71460" x="5537200" y="5946775"/>
          <p14:tracePt t="71477" x="5680075" y="5991225"/>
          <p14:tracePt t="71493" x="5741988" y="6018213"/>
          <p14:tracePt t="71880" x="5751513" y="6027738"/>
          <p14:tracePt t="71888" x="5751513" y="6037263"/>
          <p14:tracePt t="71904" x="5751513" y="6054725"/>
          <p14:tracePt t="71928" x="5751513" y="6062663"/>
          <p14:tracePt t="71944" x="5751513" y="6072188"/>
          <p14:tracePt t="71968" x="5751513" y="6089650"/>
          <p14:tracePt t="71984" x="5759450" y="6099175"/>
          <p14:tracePt t="72024" x="5768975" y="6126163"/>
          <p14:tracePt t="72048" x="5776913" y="6126163"/>
          <p14:tracePt t="72072" x="5786438" y="6126163"/>
          <p14:tracePt t="72136" x="5803900" y="6126163"/>
          <p14:tracePt t="72272" x="5813425" y="6126163"/>
          <p14:tracePt t="72320" x="5830888" y="6126163"/>
          <p14:tracePt t="72336" x="5840413" y="6126163"/>
          <p14:tracePt t="72360" x="5848350" y="6126163"/>
          <p14:tracePt t="72392" x="5867400" y="6126163"/>
          <p14:tracePt t="72456" x="5894388" y="6126163"/>
          <p14:tracePt t="72472" x="5911850" y="6108700"/>
          <p14:tracePt t="72504" x="5919788" y="6108700"/>
          <p14:tracePt t="72512" x="5956300" y="6099175"/>
          <p14:tracePt t="72528" x="5965825" y="6099175"/>
          <p14:tracePt t="72544" x="5983288" y="6089650"/>
          <p14:tracePt t="72552" x="5991225" y="6089650"/>
          <p14:tracePt t="72568" x="6010275" y="6089650"/>
          <p14:tracePt t="72578" x="6018213" y="6089650"/>
          <p14:tracePt t="72594" x="6027738" y="6081713"/>
          <p14:tracePt t="72610" x="6045200" y="6054725"/>
          <p14:tracePt t="72627" x="6062663" y="6045200"/>
          <p14:tracePt t="72644" x="6072188" y="6037263"/>
          <p14:tracePt t="72660" x="6089650" y="6027738"/>
          <p14:tracePt t="72676" x="6108700" y="6000750"/>
          <p14:tracePt t="73544" x="6116638" y="5991225"/>
          <p14:tracePt t="73560" x="6116638" y="5983288"/>
          <p14:tracePt t="74304" x="6126163" y="5965825"/>
          <p14:tracePt t="74320" x="6134100" y="5956300"/>
          <p14:tracePt t="74328" x="6143625" y="5946775"/>
          <p14:tracePt t="74344" x="6153150" y="5946775"/>
          <p14:tracePt t="74368" x="6161088" y="5946775"/>
          <p14:tracePt t="74408" x="6180138" y="5946775"/>
          <p14:tracePt t="74440" x="6188075" y="5946775"/>
          <p14:tracePt t="74456" x="6205538" y="5946775"/>
          <p14:tracePt t="74472" x="6215063" y="5946775"/>
          <p14:tracePt t="74512" x="6224588" y="5946775"/>
          <p14:tracePt t="74536" x="6232525" y="5946775"/>
          <p14:tracePt t="74552" x="6259513" y="5946775"/>
          <p14:tracePt t="74584" x="6269038" y="5946775"/>
          <p14:tracePt t="74600" x="6276975" y="5946775"/>
          <p14:tracePt t="74609" x="6286500" y="5946775"/>
          <p14:tracePt t="74624" x="6313488" y="5946775"/>
          <p14:tracePt t="74656" x="6323013" y="5946775"/>
          <p14:tracePt t="74840" x="6330950" y="5946775"/>
          <p14:tracePt t="74848" x="6340475" y="5946775"/>
          <p14:tracePt t="75296" x="6348413" y="5956300"/>
          <p14:tracePt t="75352" x="6348413" y="5983288"/>
          <p14:tracePt t="75376" x="6348413" y="5991225"/>
          <p14:tracePt t="75393" x="6348413" y="6000750"/>
          <p14:tracePt t="75409" x="6348413" y="6010275"/>
          <p14:tracePt t="75416" x="6348413" y="6037263"/>
          <p14:tracePt t="75440" x="6348413" y="6045200"/>
          <p14:tracePt t="75464" x="6348413" y="6054725"/>
          <p14:tracePt t="75480" x="6348413" y="6062663"/>
          <p14:tracePt t="75496" x="6348413" y="6072188"/>
          <p14:tracePt t="75504" x="6348413" y="6081713"/>
          <p14:tracePt t="75528" x="6348413" y="6099175"/>
          <p14:tracePt t="75536" x="6348413" y="6108700"/>
          <p14:tracePt t="75544" x="6348413" y="6116638"/>
          <p14:tracePt t="75560" x="6340475" y="6126163"/>
          <p14:tracePt t="75577" x="6330950" y="6143625"/>
          <p14:tracePt t="75593" x="6323013" y="6153150"/>
          <p14:tracePt t="75632" x="6323013" y="6170613"/>
          <p14:tracePt t="75643" x="6323013" y="6188075"/>
          <p14:tracePt t="75660" x="6313488" y="6205538"/>
          <p14:tracePt t="75736" x="6313488" y="6215063"/>
          <p14:tracePt t="75768" x="6313488" y="6242050"/>
          <p14:tracePt t="75792" x="6296025" y="6251575"/>
          <p14:tracePt t="76864" x="6303963" y="6251575"/>
          <p14:tracePt t="76888" x="6313488" y="6242050"/>
          <p14:tracePt t="76904" x="6323013" y="6242050"/>
          <p14:tracePt t="76928" x="6330950" y="6232525"/>
          <p14:tracePt t="76968" x="6340475" y="6232525"/>
          <p14:tracePt t="76992" x="6348413" y="6215063"/>
          <p14:tracePt t="77000" x="6357938" y="6205538"/>
          <p14:tracePt t="77016" x="6375400" y="6205538"/>
          <p14:tracePt t="77026" x="6384925" y="6197600"/>
          <p14:tracePt t="77043" x="6394450" y="6197600"/>
          <p14:tracePt t="77060" x="6411913" y="6197600"/>
          <p14:tracePt t="77076" x="6419850" y="6197600"/>
          <p14:tracePt t="77093" x="6438900" y="6197600"/>
          <p14:tracePt t="77216" x="6483350" y="6197600"/>
          <p14:tracePt t="77224" x="6500813" y="6197600"/>
          <p14:tracePt t="77232" x="6545263" y="6205538"/>
          <p14:tracePt t="77272" x="6554788" y="6205538"/>
          <p14:tracePt t="77312" x="6562725" y="6205538"/>
          <p14:tracePt t="77320" x="6581775" y="6205538"/>
          <p14:tracePt t="77328" x="6626225" y="6197600"/>
          <p14:tracePt t="77360" x="6643688" y="6197600"/>
          <p14:tracePt t="77416" x="6661150" y="6197600"/>
          <p14:tracePt t="77432" x="6670675" y="6197600"/>
          <p14:tracePt t="77664" x="6688138" y="6188075"/>
          <p14:tracePt t="77680" x="6697663" y="6188075"/>
          <p14:tracePt t="77696" x="6705600" y="6188075"/>
          <p14:tracePt t="77712" x="6724650" y="6188075"/>
          <p14:tracePt t="77720" x="6732588" y="6188075"/>
          <p14:tracePt t="77736" x="6751638" y="6188075"/>
          <p14:tracePt t="77744" x="6759575" y="6180138"/>
          <p14:tracePt t="77776" x="6769100" y="6180138"/>
          <p14:tracePt t="77793" x="6786563" y="6180138"/>
          <p14:tracePt t="77809" x="6796088" y="6170613"/>
          <p14:tracePt t="77816" x="6804025" y="6153150"/>
          <p14:tracePt t="77826" x="6813550" y="6153150"/>
          <p14:tracePt t="77843" x="6831013" y="6143625"/>
          <p14:tracePt t="77860" x="6884988" y="6134100"/>
          <p14:tracePt t="77877" x="6902450" y="6126163"/>
          <p14:tracePt t="78000" x="6929438" y="6108700"/>
          <p14:tracePt t="78016" x="6938963" y="6099175"/>
          <p14:tracePt t="79856" x="6946900" y="6099175"/>
          <p14:tracePt t="79864" x="6965950" y="6099175"/>
          <p14:tracePt t="79876" x="6991350" y="6089650"/>
          <p14:tracePt t="79893" x="7000875" y="6089650"/>
          <p14:tracePt t="79909" x="7037388" y="6089650"/>
          <p14:tracePt t="79926" x="7081838" y="6072188"/>
          <p14:tracePt t="79943" x="7134225" y="6072188"/>
          <p14:tracePt t="79960" x="7242175" y="6072188"/>
          <p14:tracePt t="79976" x="7286625" y="6072188"/>
          <p14:tracePt t="79993" x="7313613" y="6072188"/>
          <p14:tracePt t="80010" x="7323138" y="6072188"/>
          <p14:tracePt t="80026" x="7340600" y="6072188"/>
          <p14:tracePt t="80043" x="7348538" y="6072188"/>
          <p14:tracePt t="80060" x="7367588" y="6062663"/>
          <p14:tracePt t="80076" x="7385050" y="6062663"/>
          <p14:tracePt t="80110" x="7394575" y="6054725"/>
          <p14:tracePt t="80128" x="7402513" y="6045200"/>
          <p14:tracePt t="84048" x="7385050" y="6045200"/>
          <p14:tracePt t="84056" x="7296150" y="6037263"/>
          <p14:tracePt t="84064" x="7215188" y="6010275"/>
          <p14:tracePt t="84076" x="7081838" y="5956300"/>
          <p14:tracePt t="84093" x="6840538" y="5938838"/>
          <p14:tracePt t="84109" x="6705600" y="5902325"/>
          <p14:tracePt t="84126" x="6680200" y="5840413"/>
          <p14:tracePt t="84752" x="6670675" y="5840413"/>
          <p14:tracePt t="84760" x="6643688" y="5857875"/>
          <p14:tracePt t="84768" x="6616700" y="5884863"/>
          <p14:tracePt t="84777" x="6589713" y="5902325"/>
          <p14:tracePt t="84793" x="6438900" y="5946775"/>
          <p14:tracePt t="84809" x="6251575" y="6027738"/>
          <p14:tracePt t="84826" x="6072188" y="6116638"/>
          <p14:tracePt t="84843" x="5956300" y="6153150"/>
          <p14:tracePt t="84859" x="5902325" y="6197600"/>
          <p14:tracePt t="84876" x="5840413" y="6251575"/>
          <p14:tracePt t="84892" x="5803900" y="6269038"/>
          <p14:tracePt t="84976" x="5768975" y="6269038"/>
          <p14:tracePt t="84984" x="5715000" y="6269038"/>
          <p14:tracePt t="84994" x="5680075" y="6286500"/>
          <p14:tracePt t="85009" x="5616575" y="6303963"/>
          <p14:tracePt t="85026" x="5562600" y="6330950"/>
          <p14:tracePt t="85043" x="5518150" y="6367463"/>
          <p14:tracePt t="85059" x="5438775" y="6384925"/>
          <p14:tracePt t="85076" x="5429250" y="6384925"/>
          <p14:tracePt t="85093" x="5394325" y="6394450"/>
          <p14:tracePt t="85109" x="5340350" y="6419850"/>
          <p14:tracePt t="85126" x="5313363" y="6438900"/>
          <p14:tracePt t="85143" x="5214938" y="6491288"/>
          <p14:tracePt t="85159" x="5143500" y="6510338"/>
          <p14:tracePt t="85176" x="5089525" y="6510338"/>
          <p14:tracePt t="85177" x="5081588" y="6510338"/>
          <p14:tracePt t="85448" x="5062538" y="6518275"/>
          <p14:tracePt t="85464" x="5054600" y="6518275"/>
          <p14:tracePt t="85480" x="5018088" y="6554788"/>
          <p14:tracePt t="85488" x="5010150" y="6562725"/>
          <p14:tracePt t="85496" x="5000625" y="6599238"/>
          <p14:tracePt t="85509" x="5000625" y="6608763"/>
          <p14:tracePt t="85526" x="4991100" y="6643688"/>
          <p14:tracePt t="85543" x="4991100" y="6653213"/>
          <p14:tracePt t="85848" x="4973638" y="6634163"/>
          <p14:tracePt t="85856" x="4965700" y="6626225"/>
          <p14:tracePt t="85880" x="4965700" y="6616700"/>
          <p14:tracePt t="85912" x="4965700" y="6608763"/>
          <p14:tracePt t="86008" x="4965700" y="6581775"/>
          <p14:tracePt t="86016" x="4956175" y="6562725"/>
          <p14:tracePt t="86040" x="4956175" y="6545263"/>
          <p14:tracePt t="86056" x="4946650" y="6537325"/>
          <p14:tracePt t="86120" x="4938713" y="6527800"/>
          <p14:tracePt t="86456" x="4956175" y="6518275"/>
          <p14:tracePt t="86488" x="4965700" y="6518275"/>
          <p14:tracePt t="86496" x="4973638" y="6518275"/>
          <p14:tracePt t="86504" x="5000625" y="6518275"/>
          <p14:tracePt t="86512" x="5010150" y="6518275"/>
          <p14:tracePt t="86526" x="5018088" y="6518275"/>
          <p14:tracePt t="86543" x="5081588" y="6518275"/>
          <p14:tracePt t="86559" x="5153025" y="6518275"/>
          <p14:tracePt t="86576" x="5375275" y="6518275"/>
          <p14:tracePt t="86593" x="5589588" y="6518275"/>
          <p14:tracePt t="86610" x="5786438" y="6518275"/>
          <p14:tracePt t="86626" x="6000750" y="6518275"/>
          <p14:tracePt t="86642" x="6153150" y="6518275"/>
          <p14:tracePt t="86660" x="6323013" y="6527800"/>
          <p14:tracePt t="86676" x="6572250" y="6581775"/>
          <p14:tracePt t="86693" x="6751638" y="6599238"/>
          <p14:tracePt t="86709" x="6965950" y="6599238"/>
          <p14:tracePt t="86726" x="7072313" y="6599238"/>
          <p14:tracePt t="86743" x="7089775" y="6554788"/>
          <p14:tracePt t="86760" x="7126288" y="6554788"/>
          <p14:tracePt t="86776" x="7232650" y="6518275"/>
          <p14:tracePt t="86880" x="7232650" y="6510338"/>
          <p14:tracePt t="86888" x="7232650" y="6500813"/>
          <p14:tracePt t="86936" x="7259638" y="6500813"/>
          <p14:tracePt t="86944" x="7269163" y="6500813"/>
          <p14:tracePt t="86952" x="7277100" y="6500813"/>
          <p14:tracePt t="86961" x="7313613" y="6500813"/>
          <p14:tracePt t="86976" x="7323138" y="6500813"/>
          <p14:tracePt t="86993" x="7385050" y="6500813"/>
          <p14:tracePt t="87009" x="7446963" y="6500813"/>
          <p14:tracePt t="87026" x="7500938" y="6500813"/>
          <p14:tracePt t="87043" x="7510463" y="6500813"/>
          <p14:tracePt t="87088" x="7527925" y="6500813"/>
          <p14:tracePt t="87104" x="7537450" y="6500813"/>
          <p14:tracePt t="87176" x="7545388" y="6500813"/>
          <p14:tracePt t="89688" x="7562850" y="6500813"/>
          <p14:tracePt t="89696" x="7581900" y="6500813"/>
          <p14:tracePt t="89704" x="7589838" y="6491288"/>
          <p14:tracePt t="89744" x="7599363" y="6491288"/>
          <p14:tracePt t="89752" x="7608888" y="6491288"/>
          <p14:tracePt t="89768" x="7634288" y="6491288"/>
          <p14:tracePt t="89793" x="7643813" y="6491288"/>
          <p14:tracePt t="89824" x="7653338" y="6491288"/>
          <p14:tracePt t="89840" x="7661275" y="6491288"/>
          <p14:tracePt t="89848" x="7688263" y="6491288"/>
          <p14:tracePt t="89864" x="7697788" y="6491288"/>
          <p14:tracePt t="89880" x="7705725" y="6491288"/>
          <p14:tracePt t="89904" x="7715250" y="6491288"/>
          <p14:tracePt t="90568" x="7751763" y="6483350"/>
          <p14:tracePt t="90600" x="7751763" y="6465888"/>
          <p14:tracePt t="94328" x="7742238" y="6465888"/>
          <p14:tracePt t="94368" x="7715250" y="6473825"/>
          <p14:tracePt t="94376" x="7705725" y="6473825"/>
          <p14:tracePt t="94393" x="7697788" y="6483350"/>
          <p14:tracePt t="94464" x="7680325" y="6483350"/>
          <p14:tracePt t="94472" x="7653338" y="6483350"/>
          <p14:tracePt t="94480" x="7634288" y="6483350"/>
          <p14:tracePt t="94492" x="7626350" y="6483350"/>
          <p14:tracePt t="94509" x="7599363" y="6491288"/>
          <p14:tracePt t="94526" x="7572375" y="6518275"/>
          <p14:tracePt t="94896" x="7572375" y="6510338"/>
          <p14:tracePt t="94944" x="7589838" y="6491288"/>
          <p14:tracePt t="95000" x="7599363" y="6491288"/>
          <p14:tracePt t="95024" x="7608888" y="6491288"/>
          <p14:tracePt t="95032" x="7626350" y="6491288"/>
          <p14:tracePt t="95048" x="7643813" y="6491288"/>
          <p14:tracePt t="95059" x="7653338" y="6491288"/>
          <p14:tracePt t="95075" x="7661275" y="6491288"/>
          <p14:tracePt t="95096" x="7680325" y="6465888"/>
          <p14:tracePt t="95112" x="7697788" y="6465888"/>
          <p14:tracePt t="95126" x="7705725" y="6465888"/>
          <p14:tracePt t="95142" x="7715250" y="6465888"/>
          <p14:tracePt t="95159" x="7732713" y="6465888"/>
          <p14:tracePt t="95216" x="7742238" y="6465888"/>
          <p14:tracePt t="95225" x="7759700" y="6465888"/>
          <p14:tracePt t="95232" x="7769225" y="6465888"/>
          <p14:tracePt t="95242" x="7804150" y="6456363"/>
          <p14:tracePt t="95272" x="7813675" y="6456363"/>
          <p14:tracePt t="95296" x="7823200" y="6456363"/>
          <p14:tracePt t="96128" x="7831138" y="6446838"/>
          <p14:tracePt t="96136" x="7831138" y="6419850"/>
          <p14:tracePt t="96144" x="7796213" y="6384925"/>
          <p14:tracePt t="96159" x="7759700" y="6340475"/>
          <p14:tracePt t="96175" x="7608888" y="6205538"/>
          <p14:tracePt t="96193" x="7323138" y="5965825"/>
          <p14:tracePt t="96209" x="7054850" y="5670550"/>
          <p14:tracePt t="96225" x="6661150" y="5340350"/>
          <p14:tracePt t="96242" x="6134100" y="4884738"/>
          <p14:tracePt t="96259" x="5384800" y="4303713"/>
          <p14:tracePt t="96276" x="4483100" y="3616325"/>
          <p14:tracePt t="96292" x="3490913" y="2803525"/>
          <p14:tracePt t="96309" x="3000375" y="2366963"/>
          <p14:tracePt t="96326" x="2697163" y="1901825"/>
          <p14:tracePt t="96342" x="2544763" y="1527175"/>
          <p14:tracePt t="96359" x="2500313" y="1285875"/>
          <p14:tracePt t="96361" x="2500313" y="1214438"/>
          <p14:tracePt t="96376" x="2500313" y="1098550"/>
          <p14:tracePt t="96393" x="2500313" y="1027113"/>
          <p14:tracePt t="96409" x="2500313" y="965200"/>
          <p14:tracePt t="96426" x="2500313" y="901700"/>
          <p14:tracePt t="96442" x="2500313" y="839788"/>
          <p14:tracePt t="96459" x="2500313" y="795338"/>
          <p14:tracePt t="96475" x="2500313" y="731838"/>
          <p14:tracePt t="96492" x="2500313" y="679450"/>
          <p14:tracePt t="96509" x="2465388" y="615950"/>
          <p14:tracePt t="96526" x="2455863" y="581025"/>
          <p14:tracePt t="96542" x="2446338" y="544513"/>
          <p14:tracePt t="96616" x="2446338" y="536575"/>
          <p14:tracePt t="96625" x="2455863" y="536575"/>
          <p14:tracePt t="96632" x="2465388" y="536575"/>
          <p14:tracePt t="96642" x="2500313" y="536575"/>
          <p14:tracePt t="96659" x="2536825" y="561975"/>
          <p14:tracePt t="96675" x="2581275" y="598488"/>
          <p14:tracePt t="96692" x="2608263" y="625475"/>
          <p14:tracePt t="96709" x="2625725" y="642938"/>
          <p14:tracePt t="96888" x="2633663" y="652463"/>
          <p14:tracePt t="96920" x="2652713" y="679450"/>
          <p14:tracePt t="96928" x="2687638" y="704850"/>
          <p14:tracePt t="96936" x="2705100" y="723900"/>
          <p14:tracePt t="96944" x="2714625" y="741363"/>
          <p14:tracePt t="96959" x="2724150" y="758825"/>
          <p14:tracePt t="96975" x="2759075" y="795338"/>
          <p14:tracePt t="96992" x="2776538" y="830263"/>
          <p14:tracePt t="97328" x="2840038" y="857250"/>
          <p14:tracePt t="97336" x="2884488" y="919163"/>
          <p14:tracePt t="97344" x="2973388" y="1009650"/>
          <p14:tracePt t="97359" x="3081338" y="1116013"/>
          <p14:tracePt t="97376" x="3394075" y="1411288"/>
          <p14:tracePt t="97393" x="4295775" y="2133600"/>
          <p14:tracePt t="97409" x="5000625" y="2705100"/>
          <p14:tracePt t="97426" x="5572125" y="3295650"/>
          <p14:tracePt t="97443" x="5938838" y="3803650"/>
          <p14:tracePt t="97459" x="6126163" y="4259263"/>
          <p14:tracePt t="97475" x="6215063" y="4562475"/>
          <p14:tracePt t="97492" x="6313488" y="4857750"/>
          <p14:tracePt t="97509" x="6402388" y="5108575"/>
          <p14:tracePt t="97525" x="6510338" y="5322888"/>
          <p14:tracePt t="97542" x="6626225" y="5465763"/>
          <p14:tracePt t="97559" x="6697663" y="5518150"/>
          <p14:tracePt t="97576" x="6724650" y="5527675"/>
          <p14:tracePt t="97592" x="6751638" y="5527675"/>
          <p14:tracePt t="97632" x="6769100" y="5527675"/>
          <p14:tracePt t="97640" x="6823075" y="5545138"/>
          <p14:tracePt t="97648" x="6884988" y="5589588"/>
          <p14:tracePt t="97659" x="6991350" y="5626100"/>
          <p14:tracePt t="97675" x="7153275" y="5688013"/>
          <p14:tracePt t="97692" x="7277100" y="5776913"/>
          <p14:tracePt t="97709" x="7375525" y="5867400"/>
          <p14:tracePt t="97726" x="7446963" y="5919788"/>
          <p14:tracePt t="97742" x="7510463" y="5991225"/>
          <p14:tracePt t="97759" x="7518400" y="6000750"/>
          <p14:tracePt t="97775" x="7527925" y="6018213"/>
          <p14:tracePt t="97792" x="7545388" y="6099175"/>
          <p14:tracePt t="97809" x="7643813" y="6259513"/>
          <p14:tracePt t="97826" x="7777163" y="6411913"/>
          <p14:tracePt t="97842" x="7867650" y="6562725"/>
          <p14:tracePt t="97859" x="7920038" y="6599238"/>
          <p14:tracePt t="97875" x="7939088" y="6616700"/>
          <p14:tracePt t="97960" x="7947025" y="6616700"/>
          <p14:tracePt t="98112" x="7947025" y="6608763"/>
          <p14:tracePt t="98120" x="7947025" y="6572250"/>
          <p14:tracePt t="98136" x="7947025" y="6562725"/>
          <p14:tracePt t="98144" x="7939088" y="6527800"/>
          <p14:tracePt t="98159" x="7939088" y="6518275"/>
          <p14:tracePt t="98176" x="7929563" y="6483350"/>
          <p14:tracePt t="98193" x="7902575" y="6438900"/>
          <p14:tracePt t="98209" x="7902575" y="6411913"/>
          <p14:tracePt t="98225" x="7902575" y="6394450"/>
          <p14:tracePt t="98242" x="7902575" y="6384925"/>
          <p14:tracePt t="98368" x="7902575" y="6375400"/>
          <p14:tracePt t="98376" x="7947025" y="6375400"/>
          <p14:tracePt t="98384" x="8018463" y="6375400"/>
          <p14:tracePt t="98393" x="8099425" y="6375400"/>
          <p14:tracePt t="98409" x="8188325" y="6375400"/>
          <p14:tracePt t="98425" x="8277225" y="6375400"/>
          <p14:tracePt t="98442" x="8340725" y="6375400"/>
          <p14:tracePt t="98459" x="8358188" y="6375400"/>
          <p14:tracePt t="98476" x="8420100" y="6348413"/>
          <p14:tracePt t="98520" x="8429625" y="6348413"/>
          <p14:tracePt t="98528" x="8447088" y="6348413"/>
          <p14:tracePt t="98542" x="8466138" y="6348413"/>
          <p14:tracePt t="98559" x="8510588" y="6348413"/>
          <p14:tracePt t="98576" x="8528050" y="6348413"/>
          <p14:tracePt t="98592" x="8572500" y="6367463"/>
          <p14:tracePt t="98625" x="8599488" y="6375400"/>
          <p14:tracePt t="98768" x="8616950" y="6375400"/>
          <p14:tracePt t="98776" x="8626475" y="6384925"/>
          <p14:tracePt t="98800" x="8634413" y="6394450"/>
          <p14:tracePt t="98896" x="8653463" y="6411913"/>
          <p14:tracePt t="98912" x="8661400" y="6419850"/>
          <p14:tracePt t="98936" x="8670925" y="6429375"/>
          <p14:tracePt t="98944" x="8680450" y="6438900"/>
          <p14:tracePt t="98976" x="8688388" y="6446838"/>
          <p14:tracePt t="99016" x="8697913" y="6456363"/>
          <p14:tracePt t="99064" x="8705850" y="6465888"/>
          <p14:tracePt t="100000" x="8705850" y="6446838"/>
          <p14:tracePt t="100009" x="8705850" y="6438900"/>
          <p14:tracePt t="100016" x="8705850" y="6402388"/>
          <p14:tracePt t="100026" x="8705850" y="6375400"/>
          <p14:tracePt t="100042" x="8680450" y="6313488"/>
          <p14:tracePt t="100059" x="8653463" y="6232525"/>
          <p14:tracePt t="100075" x="8653463" y="6188075"/>
          <p14:tracePt t="100092" x="8643938" y="6143625"/>
          <p14:tracePt t="100109" x="8616950" y="6108700"/>
          <p14:tracePt t="100125" x="8609013" y="6062663"/>
          <p14:tracePt t="100142" x="8589963" y="6000750"/>
          <p14:tracePt t="100159" x="8582025" y="5929313"/>
          <p14:tracePt t="100176" x="8537575" y="5830888"/>
          <p14:tracePt t="100192" x="8510588" y="5715000"/>
          <p14:tracePt t="100209" x="8491538" y="5653088"/>
          <p14:tracePt t="100226" x="8491538" y="5616575"/>
          <p14:tracePt t="100243" x="8474075" y="5599113"/>
          <p14:tracePt t="100258" x="8474075" y="5589588"/>
          <p14:tracePt t="100275" x="8466138" y="5572125"/>
          <p14:tracePt t="100292" x="8466138" y="5527675"/>
          <p14:tracePt t="100309" x="8456613" y="5483225"/>
          <p14:tracePt t="100325" x="8456613" y="5438775"/>
          <p14:tracePt t="100342" x="8429625" y="5375275"/>
          <p14:tracePt t="100359" x="8412163" y="5340350"/>
          <p14:tracePt t="100376" x="8269288" y="5232400"/>
          <p14:tracePt t="100393" x="8010525" y="5126038"/>
          <p14:tracePt t="100409" x="7939088" y="5126038"/>
          <p14:tracePt t="100576" x="7939088" y="5108575"/>
          <p14:tracePt t="100584" x="7956550" y="4983163"/>
          <p14:tracePt t="100593" x="7956550" y="4795838"/>
          <p14:tracePt t="100609" x="8001000" y="4429125"/>
          <p14:tracePt t="100625" x="8161338" y="3786188"/>
          <p14:tracePt t="100642" x="8161338" y="3232150"/>
          <p14:tracePt t="100659" x="8010525" y="2822575"/>
          <p14:tracePt t="100675" x="7867650" y="2455863"/>
          <p14:tracePt t="100692" x="7848600" y="2205038"/>
          <p14:tracePt t="100709" x="7840663" y="2036763"/>
          <p14:tracePt t="100725" x="7786688" y="1874838"/>
          <p14:tracePt t="100742" x="7759700" y="1724025"/>
          <p14:tracePt t="100759" x="7751763" y="1625600"/>
          <p14:tracePt t="100775" x="7751763" y="1562100"/>
          <p14:tracePt t="100792" x="7751763" y="1500188"/>
          <p14:tracePt t="100809" x="7751763" y="1455738"/>
          <p14:tracePt t="100825" x="7751763" y="1411288"/>
          <p14:tracePt t="100842" x="7705725" y="1330325"/>
          <p14:tracePt t="100859" x="7688263" y="1258888"/>
          <p14:tracePt t="100875" x="7680325" y="1196975"/>
          <p14:tracePt t="100892" x="7680325" y="1143000"/>
          <p14:tracePt t="100909" x="7680325" y="1116013"/>
          <p14:tracePt t="100925" x="7680325" y="1108075"/>
          <p14:tracePt t="100942" x="7680325" y="1098550"/>
          <p14:tracePt t="100959" x="7680325" y="1081088"/>
          <p14:tracePt t="101064" x="7680325" y="1062038"/>
          <p14:tracePt t="101080" x="7680325" y="1054100"/>
          <p14:tracePt t="101096" x="7680325" y="1044575"/>
          <p14:tracePt t="101104" x="7680325" y="1036638"/>
          <p14:tracePt t="101112" x="7680325" y="1009650"/>
          <p14:tracePt t="101125" x="7680325" y="990600"/>
          <p14:tracePt t="101142" x="7680325" y="946150"/>
          <p14:tracePt t="101159" x="7680325" y="884238"/>
          <p14:tracePt t="101176" x="7680325" y="857250"/>
          <p14:tracePt t="101192" x="7680325" y="839788"/>
          <p14:tracePt t="101552" x="7688263" y="884238"/>
          <p14:tracePt t="101560" x="7705725" y="928688"/>
          <p14:tracePt t="101568" x="7732713" y="1000125"/>
          <p14:tracePt t="101577" x="7751763" y="1098550"/>
          <p14:tracePt t="101592" x="7786688" y="1250950"/>
          <p14:tracePt t="101609" x="7939088" y="1812925"/>
          <p14:tracePt t="101625" x="8081963" y="2295525"/>
          <p14:tracePt t="101642" x="8205788" y="2813050"/>
          <p14:tracePt t="101659" x="8367713" y="3394075"/>
          <p14:tracePt t="101675" x="8582025" y="3902075"/>
          <p14:tracePt t="101692" x="8732838" y="4340225"/>
          <p14:tracePt t="101709" x="8831263" y="4660900"/>
          <p14:tracePt t="101725" x="8848725" y="4884738"/>
          <p14:tracePt t="101742" x="8867775" y="5062538"/>
          <p14:tracePt t="101759" x="8867775" y="5153025"/>
          <p14:tracePt t="101775" x="8867775" y="5214938"/>
          <p14:tracePt t="101793" x="8867775" y="5241925"/>
          <p14:tracePt t="101809" x="8867775" y="5276850"/>
          <p14:tracePt t="101825" x="8840788" y="5348288"/>
          <p14:tracePt t="101842" x="8823325" y="5402263"/>
          <p14:tracePt t="101859" x="8804275" y="5465763"/>
          <p14:tracePt t="101875" x="8759825" y="5518150"/>
          <p14:tracePt t="101892" x="8751888" y="5562600"/>
          <p14:tracePt t="101908" x="8715375" y="5589588"/>
          <p14:tracePt t="101925" x="8670925" y="5705475"/>
          <p14:tracePt t="101942" x="8616950" y="5795963"/>
          <p14:tracePt t="101959" x="8562975" y="5894388"/>
          <p14:tracePt t="101975" x="8501063" y="6010275"/>
          <p14:tracePt t="101992" x="8466138" y="6143625"/>
          <p14:tracePt t="102009" x="8439150" y="6205538"/>
          <p14:tracePt t="102025" x="8429625" y="6232525"/>
          <p14:tracePt t="102042" x="8429625" y="6242050"/>
          <p14:tracePt t="102096" x="8429625" y="6251575"/>
          <p14:tracePt t="102104" x="8429625" y="6259513"/>
          <p14:tracePt t="102112" x="8412163" y="6296025"/>
          <p14:tracePt t="102128" x="8412163" y="6303963"/>
          <p14:tracePt t="102142" x="8412163" y="6313488"/>
          <p14:tracePt t="102159" x="8412163" y="6348413"/>
          <p14:tracePt t="102416" x="8394700" y="6367463"/>
          <p14:tracePt t="102425" x="8385175" y="6367463"/>
          <p14:tracePt t="102432" x="8358188" y="6367463"/>
          <p14:tracePt t="102442" x="8323263" y="6384925"/>
          <p14:tracePt t="102458" x="8224838" y="6411913"/>
          <p14:tracePt t="102475" x="8037513" y="6429375"/>
          <p14:tracePt t="102492" x="7867650" y="6438900"/>
          <p14:tracePt t="102508" x="7769225" y="6438900"/>
          <p14:tracePt t="102525" x="7724775" y="6438900"/>
          <p14:tracePt t="102542" x="7688263" y="6438900"/>
          <p14:tracePt t="102558" x="7643813" y="6456363"/>
          <p14:tracePt t="102576" x="7554913" y="6456363"/>
          <p14:tracePt t="102592" x="7483475" y="6491288"/>
          <p14:tracePt t="102608" x="7466013" y="6491288"/>
          <p14:tracePt t="102880" x="7456488" y="6491288"/>
          <p14:tracePt t="102888" x="7456488" y="6483350"/>
          <p14:tracePt t="102896" x="7473950" y="6483350"/>
          <p14:tracePt t="102909" x="7483475" y="6483350"/>
          <p14:tracePt t="102925" x="7491413" y="6465888"/>
          <p14:tracePt t="102942" x="7537450" y="6456363"/>
          <p14:tracePt t="102959" x="7554913" y="6446838"/>
          <p14:tracePt t="102975" x="7572375" y="6438900"/>
          <p14:tracePt t="102992" x="7589838" y="6438900"/>
          <p14:tracePt t="103009" x="7616825" y="6438900"/>
          <p14:tracePt t="103025" x="7653338" y="6438900"/>
          <p14:tracePt t="103042" x="7751763" y="6429375"/>
          <p14:tracePt t="103058" x="7867650" y="6411913"/>
          <p14:tracePt t="103075" x="7966075" y="6411913"/>
          <p14:tracePt t="103092" x="8089900" y="6411913"/>
          <p14:tracePt t="103109" x="8170863" y="6411913"/>
          <p14:tracePt t="103125" x="8251825" y="6411913"/>
          <p14:tracePt t="103142" x="8304213" y="6411913"/>
          <p14:tracePt t="103158" x="8340725" y="6411913"/>
          <p14:tracePt t="103176" x="8348663" y="6411913"/>
          <p14:tracePt t="103192" x="8402638" y="6411913"/>
          <p14:tracePt t="103209" x="8420100" y="6411913"/>
          <p14:tracePt t="103225" x="8510588" y="6411913"/>
          <p14:tracePt t="103242" x="8572500" y="6411913"/>
          <p14:tracePt t="103258" x="8653463" y="6411913"/>
          <p14:tracePt t="103275" x="8715375" y="6411913"/>
          <p14:tracePt t="103292" x="8759825" y="6411913"/>
          <p14:tracePt t="103309" x="8777288" y="6411913"/>
          <p14:tracePt t="103342" x="8786813" y="6411913"/>
          <p14:tracePt t="103358" x="8813800" y="6411913"/>
          <p14:tracePt t="103375" x="8823325" y="6411913"/>
          <p14:tracePt t="103392" x="8831263" y="6411913"/>
          <p14:tracePt t="103408" x="8840788" y="6411913"/>
          <p14:tracePt t="103425" x="8858250" y="6411913"/>
          <p14:tracePt t="103442" x="8875713" y="6411913"/>
          <p14:tracePt t="103458" x="8885238" y="6411913"/>
          <p14:tracePt t="103476" x="8912225" y="6411913"/>
          <p14:tracePt t="103508" x="8920163" y="6411913"/>
          <p14:tracePt t="103528" x="8939213" y="6411913"/>
          <p14:tracePt t="103544" x="8947150" y="6411913"/>
          <p14:tracePt t="105464" x="8929688" y="6411913"/>
          <p14:tracePt t="105472" x="8875713" y="6411913"/>
          <p14:tracePt t="105480" x="8858250" y="6411913"/>
          <p14:tracePt t="105492" x="8804275" y="6411913"/>
          <p14:tracePt t="105508" x="8634413" y="6446838"/>
          <p14:tracePt t="105525" x="8412163" y="6465888"/>
          <p14:tracePt t="105542" x="8116888" y="6518275"/>
          <p14:tracePt t="105558" x="7705725" y="6581775"/>
          <p14:tracePt t="105575" x="7304088" y="6634163"/>
          <p14:tracePt t="105592" x="6796088" y="6715125"/>
          <p14:tracePt t="105609" x="6572250" y="6732588"/>
          <p14:tracePt t="105625" x="6303963" y="6732588"/>
          <p14:tracePt t="105642" x="6089650" y="6751638"/>
          <p14:tracePt t="105658" x="5894388" y="6769100"/>
          <p14:tracePt t="105675" x="5626100" y="6769100"/>
          <p14:tracePt t="105692" x="5465763" y="6724650"/>
          <p14:tracePt t="105848" x="5465763" y="6705600"/>
          <p14:tracePt t="105856" x="5465763" y="6697663"/>
          <p14:tracePt t="105864" x="5465763" y="6680200"/>
          <p14:tracePt t="105875" x="5456238" y="6670675"/>
          <p14:tracePt t="105892" x="5402263" y="6643688"/>
          <p14:tracePt t="105908" x="5313363" y="6643688"/>
          <p14:tracePt t="105925" x="5303838" y="6643688"/>
          <p14:tracePt t="105942" x="5286375" y="6661150"/>
          <p14:tracePt t="105958" x="5286375" y="6680200"/>
          <p14:tracePt t="105975" x="5286375" y="6705600"/>
          <p14:tracePt t="105992" x="5286375" y="6724650"/>
          <p14:tracePt t="106088" x="5295900" y="6724650"/>
          <p14:tracePt t="106208" x="5303838" y="6724650"/>
          <p14:tracePt t="106280" x="5313363" y="6732588"/>
          <p14:tracePt t="106336" x="5340350" y="6732588"/>
          <p14:tracePt t="106440" x="5348288" y="6742113"/>
          <p14:tracePt t="106448" x="5357813" y="6751638"/>
          <p14:tracePt t="106458" x="5367338" y="6759575"/>
          <p14:tracePt t="106476" x="5375275" y="6769100"/>
          <p14:tracePt t="106492" x="5384800" y="6777038"/>
          <p14:tracePt t="106508" x="5411788" y="6813550"/>
          <p14:tracePt t="106542" x="5419725" y="6823075"/>
          <p14:tracePt t="106558" x="5429250" y="6831013"/>
          <p14:tracePt t="107728" x="5438775" y="6831013"/>
          <p14:tracePt t="107760" x="5446713" y="6831013"/>
          <p14:tracePt t="107856" x="5456238" y="6831013"/>
          <p14:tracePt t="107864" x="5465763" y="6831013"/>
          <p14:tracePt t="107880" x="5491163" y="6831013"/>
          <p14:tracePt t="107896" x="5500688" y="6831013"/>
          <p14:tracePt t="108248" x="5518150" y="6831013"/>
          <p14:tracePt t="108264" x="5545138" y="6831013"/>
          <p14:tracePt t="108280" x="5554663" y="6831013"/>
          <p14:tracePt t="108288" x="5562600" y="6840538"/>
          <p14:tracePt t="108328" x="5572125" y="6840538"/>
          <p14:tracePt t="108376" x="5599113" y="6840538"/>
          <p14:tracePt t="108408" x="5626100" y="6848475"/>
          <p14:tracePt t="108456" x="5634038" y="6848475"/>
          <p14:tracePt t="108552" x="5653088" y="6848475"/>
          <p14:tracePt t="108568" x="5661025" y="6848475"/>
          <p14:tracePt t="109904" x="5670550" y="6848475"/>
          <p14:tracePt t="109912" x="5680075" y="6840538"/>
          <p14:tracePt t="109925" x="5697538" y="6804025"/>
          <p14:tracePt t="109942" x="5741988" y="6688138"/>
          <p14:tracePt t="109958" x="5830888" y="6572250"/>
          <p14:tracePt t="109975" x="5983288" y="6394450"/>
          <p14:tracePt t="109992" x="6251575" y="6215063"/>
          <p14:tracePt t="110008" x="7000875" y="5518150"/>
          <p14:tracePt t="110025" x="7759700" y="4616450"/>
          <p14:tracePt t="110042" x="8483600" y="3670300"/>
          <p14:tracePt t="110058" x="9028113" y="2847975"/>
          <p14:tracePt t="110075" x="9296400" y="2366963"/>
          <p14:tracePt t="110091" x="9402763" y="2071688"/>
          <p14:tracePt t="110108" x="9474200" y="1919288"/>
          <p14:tracePt t="110125" x="9483725" y="1847850"/>
          <p14:tracePt t="110141" x="9483725" y="1822450"/>
          <p14:tracePt t="110158" x="9491663" y="1803400"/>
          <p14:tracePt t="110175" x="9501188" y="1795463"/>
          <p14:tracePt t="110209" x="9528175" y="1751013"/>
          <p14:tracePt t="110226" x="9599613" y="1625600"/>
          <p14:tracePt t="110242" x="9653588" y="1544638"/>
          <p14:tracePt t="110258" x="9705975" y="1446213"/>
          <p14:tracePt t="110275" x="9732963" y="1357313"/>
          <p14:tracePt t="110291" x="9769475" y="1268413"/>
          <p14:tracePt t="110308" x="9777413" y="1241425"/>
          <p14:tracePt t="110342" x="9769475" y="1223963"/>
          <p14:tracePt t="110358" x="9725025" y="1223963"/>
          <p14:tracePt t="110375" x="9705975" y="1241425"/>
          <p14:tracePt t="110392" x="9671050" y="1357313"/>
          <p14:tracePt t="110408" x="9626600" y="1438275"/>
          <p14:tracePt t="110425" x="9572625" y="1517650"/>
          <p14:tracePt t="110442" x="9537700" y="1581150"/>
          <p14:tracePt t="110458" x="9518650" y="1608138"/>
          <p14:tracePt t="110475" x="9510713" y="1616075"/>
          <p14:tracePt t="110544" x="9501188" y="1625600"/>
          <p14:tracePt t="110560" x="9491663" y="1625600"/>
          <p14:tracePt t="110584" x="9474200" y="1625600"/>
          <p14:tracePt t="110600" x="9447213" y="1633538"/>
          <p14:tracePt t="110609" x="9439275" y="1652588"/>
          <p14:tracePt t="110616" x="9429750" y="1660525"/>
          <p14:tracePt t="110632" x="9412288" y="1670050"/>
          <p14:tracePt t="111784" x="9420225" y="1660525"/>
          <p14:tracePt t="111817" x="9429750" y="1625600"/>
          <p14:tracePt t="111848" x="9439275" y="1616075"/>
          <p14:tracePt t="111872" x="9447213" y="1589088"/>
          <p14:tracePt t="111880" x="9447213" y="1581150"/>
          <p14:tracePt t="111891" x="9474200" y="1554163"/>
          <p14:tracePt t="111908" x="9483725" y="1544638"/>
          <p14:tracePt t="111925" x="9501188" y="1517650"/>
          <p14:tracePt t="111941" x="9537700" y="1465263"/>
          <p14:tracePt t="111958" x="9555163" y="1438275"/>
          <p14:tracePt t="111975" x="9563100" y="1428750"/>
          <p14:tracePt t="111991" x="9572625" y="1419225"/>
          <p14:tracePt t="112008" x="9590088" y="1401763"/>
          <p14:tracePt t="112025" x="9599613" y="1401763"/>
          <p14:tracePt t="112041" x="9626600" y="1401763"/>
          <p14:tracePt t="112058" x="9644063" y="1401763"/>
          <p14:tracePt t="112075" x="9715500" y="1393825"/>
          <p14:tracePt t="112091" x="9759950" y="1393825"/>
          <p14:tracePt t="112108" x="9777413" y="1393825"/>
          <p14:tracePt t="112125" x="9813925" y="1393825"/>
          <p14:tracePt t="112141" x="9831388" y="1384300"/>
          <p14:tracePt t="112158" x="9867900" y="1366838"/>
          <p14:tracePt t="112175" x="9929813" y="1339850"/>
          <p14:tracePt t="112192" x="9947275" y="1330325"/>
          <p14:tracePt t="112208" x="9983788" y="1322388"/>
          <p14:tracePt t="112225" x="10001250" y="1322388"/>
          <p14:tracePt t="112242" x="10045700" y="1312863"/>
          <p14:tracePt t="112258" x="10082213" y="1285875"/>
          <p14:tracePt t="112275" x="10090150" y="1276350"/>
          <p14:tracePt t="112291" x="10099675" y="1268413"/>
          <p14:tracePt t="112520" x="10126663" y="1258888"/>
          <p14:tracePt t="112528" x="10126663" y="1241425"/>
          <p14:tracePt t="112536" x="10134600" y="1231900"/>
          <p14:tracePt t="112560" x="10144125" y="1223963"/>
          <p14:tracePt t="112592" x="10153650" y="1214438"/>
          <p14:tracePt t="112632" x="10161588" y="1204913"/>
          <p14:tracePt t="112864" x="10153650" y="1204913"/>
          <p14:tracePt t="112912" x="10144125" y="1204913"/>
          <p14:tracePt t="112929" x="10134600" y="1204913"/>
          <p14:tracePt t="112936" x="10109200" y="1204913"/>
          <p14:tracePt t="112960" x="10099675" y="1204913"/>
          <p14:tracePt t="112968" x="10090150" y="1204913"/>
          <p14:tracePt t="112992" x="10082213" y="1204913"/>
          <p14:tracePt t="113008" x="10055225" y="1204913"/>
          <p14:tracePt t="113025" x="10045700" y="1204913"/>
          <p14:tracePt t="113041" x="10037763" y="1204913"/>
          <p14:tracePt t="113064" x="10028238" y="1204913"/>
          <p14:tracePt t="113080" x="9991725" y="1204913"/>
          <p14:tracePt t="113096" x="9966325" y="1204913"/>
          <p14:tracePt t="113104" x="9947275" y="1204913"/>
          <p14:tracePt t="113112" x="9912350" y="1223963"/>
          <p14:tracePt t="113125" x="9894888" y="1231900"/>
          <p14:tracePt t="113142" x="9848850" y="1250950"/>
          <p14:tracePt t="113158" x="9804400" y="1268413"/>
          <p14:tracePt t="113175" x="9742488" y="1303338"/>
          <p14:tracePt t="113192" x="9715500" y="1312863"/>
          <p14:tracePt t="113208" x="9671050" y="1330325"/>
          <p14:tracePt t="113225" x="9644063" y="1339850"/>
          <p14:tracePt t="113241" x="9617075" y="1357313"/>
          <p14:tracePt t="113258" x="9572625" y="1384300"/>
          <p14:tracePt t="113275" x="9555163" y="1411288"/>
          <p14:tracePt t="113292" x="9537700" y="1419225"/>
          <p14:tracePt t="113308" x="9528175" y="1438275"/>
          <p14:tracePt t="113325" x="9510713" y="1455738"/>
          <p14:tracePt t="113341" x="9501188" y="1473200"/>
          <p14:tracePt t="113375" x="9491663" y="1490663"/>
          <p14:tracePt t="113392" x="9466263" y="1509713"/>
          <p14:tracePt t="113409" x="9456738" y="1527175"/>
          <p14:tracePt t="113448" x="9456738" y="1554163"/>
          <p14:tracePt t="113488" x="9456738" y="1562100"/>
          <p14:tracePt t="113608" x="9456738" y="1544638"/>
          <p14:tracePt t="113616" x="9456738" y="1517650"/>
          <p14:tracePt t="113626" x="9456738" y="1490663"/>
          <p14:tracePt t="113642" x="9456738" y="1446213"/>
          <p14:tracePt t="113658" x="9474200" y="1384300"/>
          <p14:tracePt t="113675" x="9483725" y="1347788"/>
          <p14:tracePt t="113692" x="9501188" y="1322388"/>
          <p14:tracePt t="113708" x="9518650" y="1303338"/>
          <p14:tracePt t="113725" x="9555163" y="1276350"/>
          <p14:tracePt t="113741" x="9599613" y="1268413"/>
          <p14:tracePt t="113758" x="9644063" y="1250950"/>
          <p14:tracePt t="113775" x="9661525" y="1250950"/>
          <p14:tracePt t="113792" x="9671050" y="1250950"/>
          <p14:tracePt t="113808" x="9688513" y="1241425"/>
          <p14:tracePt t="113841" x="9698038" y="1241425"/>
          <p14:tracePt t="113858" x="9715500" y="1241425"/>
          <p14:tracePt t="113875" x="9725025" y="1241425"/>
          <p14:tracePt t="113891" x="9752013" y="1241425"/>
          <p14:tracePt t="113908" x="9777413" y="1241425"/>
          <p14:tracePt t="113925" x="9796463" y="1241425"/>
          <p14:tracePt t="113941" x="9804400" y="1241425"/>
          <p14:tracePt t="113958" x="9813925" y="1241425"/>
          <p14:tracePt t="113975" x="9848850" y="1241425"/>
          <p14:tracePt t="113991" x="9858375" y="1241425"/>
          <p14:tracePt t="114009" x="9902825" y="1241425"/>
          <p14:tracePt t="114025" x="9920288" y="1241425"/>
          <p14:tracePt t="114041" x="9983788" y="1241425"/>
          <p14:tracePt t="114058" x="10010775" y="1241425"/>
          <p14:tracePt t="114075" x="10037763" y="1241425"/>
          <p14:tracePt t="114091" x="10045700" y="1241425"/>
          <p14:tracePt t="114216" x="10063163" y="1241425"/>
          <p14:tracePt t="114240" x="10072688" y="1241425"/>
          <p14:tracePt t="114257" x="10090150" y="1241425"/>
          <p14:tracePt t="114368" x="10082213" y="1231900"/>
          <p14:tracePt t="114376" x="10072688" y="1223963"/>
          <p14:tracePt t="114384" x="10063163" y="1223963"/>
          <p14:tracePt t="114393" x="10045700" y="1223963"/>
          <p14:tracePt t="114408" x="10037763" y="1223963"/>
          <p14:tracePt t="114425" x="9974263" y="1223963"/>
          <p14:tracePt t="114441" x="9920288" y="1223963"/>
          <p14:tracePt t="114458" x="9867900" y="1223963"/>
          <p14:tracePt t="114475" x="9840913" y="1223963"/>
          <p14:tracePt t="114491" x="9804400" y="1241425"/>
          <p14:tracePt t="114508" x="9777413" y="1241425"/>
          <p14:tracePt t="114524" x="9732963" y="1258888"/>
          <p14:tracePt t="114542" x="9705975" y="1285875"/>
          <p14:tracePt t="114558" x="9680575" y="1295400"/>
          <p14:tracePt t="114575" x="9661525" y="1312863"/>
          <p14:tracePt t="114592" x="9644063" y="1339850"/>
          <p14:tracePt t="114609" x="9617075" y="1366838"/>
          <p14:tracePt t="114625" x="9609138" y="1401763"/>
          <p14:tracePt t="114641" x="9572625" y="1446213"/>
          <p14:tracePt t="114658" x="9563100" y="1455738"/>
          <p14:tracePt t="114675" x="9545638" y="1500188"/>
          <p14:tracePt t="114691" x="9537700" y="1527175"/>
          <p14:tracePt t="114708" x="9510713" y="1562100"/>
          <p14:tracePt t="114725" x="9501188" y="1571625"/>
          <p14:tracePt t="114741" x="9491663" y="1608138"/>
          <p14:tracePt t="114904" x="9491663" y="1571625"/>
          <p14:tracePt t="114912" x="9491663" y="1544638"/>
          <p14:tracePt t="114925" x="9537700" y="1509713"/>
          <p14:tracePt t="114941" x="9590088" y="1411288"/>
          <p14:tracePt t="114958" x="9626600" y="1347788"/>
          <p14:tracePt t="114960" x="9671050" y="1322388"/>
          <p14:tracePt t="114975" x="9680575" y="1295400"/>
          <p14:tracePt t="114991" x="9732963" y="1268413"/>
          <p14:tracePt t="115009" x="9804400" y="1223963"/>
          <p14:tracePt t="115025" x="9831388" y="1223963"/>
          <p14:tracePt t="115042" x="9875838" y="1214438"/>
          <p14:tracePt t="115058" x="9894888" y="1214438"/>
          <p14:tracePt t="115075" x="9939338" y="1214438"/>
          <p14:tracePt t="115091" x="9947275" y="1214438"/>
          <p14:tracePt t="115192" x="9956800" y="1214438"/>
          <p14:tracePt t="115376" x="9939338" y="1214438"/>
          <p14:tracePt t="115384" x="9902825" y="1231900"/>
          <p14:tracePt t="115393" x="9875838" y="1241425"/>
          <p14:tracePt t="115408" x="9813925" y="1268413"/>
          <p14:tracePt t="115425" x="9725025" y="1322388"/>
          <p14:tracePt t="115442" x="9653588" y="1374775"/>
          <p14:tracePt t="115458" x="9599613" y="1428750"/>
          <p14:tracePt t="115475" x="9563100" y="1465263"/>
          <p14:tracePt t="115491" x="9545638" y="1490663"/>
          <p14:tracePt t="115664" x="9528175" y="1571625"/>
          <p14:tracePt t="115672" x="9501188" y="1625600"/>
          <p14:tracePt t="115680" x="9483725" y="1704975"/>
          <p14:tracePt t="115691" x="9402763" y="1857375"/>
          <p14:tracePt t="115708" x="9188450" y="2205038"/>
          <p14:tracePt t="115725" x="8894763" y="2679700"/>
          <p14:tracePt t="115741" x="8394700" y="3330575"/>
          <p14:tracePt t="115758" x="7894638" y="4027488"/>
          <p14:tracePt t="115775" x="7545388" y="4562475"/>
          <p14:tracePt t="115791" x="7259638" y="4991100"/>
          <p14:tracePt t="115808" x="6929438" y="5500688"/>
          <p14:tracePt t="115825" x="6769100" y="5715000"/>
          <p14:tracePt t="115842" x="6643688" y="5902325"/>
          <p14:tracePt t="115858" x="6527800" y="6054725"/>
          <p14:tracePt t="115875" x="6438900" y="6180138"/>
          <p14:tracePt t="115891" x="6367463" y="6259513"/>
          <p14:tracePt t="115908" x="6303963" y="6330950"/>
          <p14:tracePt t="115925" x="6251575" y="6375400"/>
          <p14:tracePt t="115941" x="6232525" y="6402388"/>
          <p14:tracePt t="115958" x="6205538" y="6429375"/>
          <p14:tracePt t="115975" x="6099175" y="6500813"/>
          <p14:tracePt t="115991" x="5929313" y="6661150"/>
          <p14:tracePt t="116009" x="5688013" y="6848475"/>
          <p14:tracePt t="116026" x="5537200" y="6848475"/>
          <p14:tracePt t="116042" x="5438775" y="6848475"/>
          <p14:tracePt t="116058" x="5367338" y="6848475"/>
          <p14:tracePt t="116075" x="5313363" y="6848475"/>
          <p14:tracePt t="116091" x="5286375" y="6848475"/>
          <p14:tracePt t="116108" x="5251450" y="6848475"/>
          <p14:tracePt t="116124" x="5241925" y="6848475"/>
          <p14:tracePt t="116141" x="5224463" y="6848475"/>
          <p14:tracePt t="116240" x="5241925" y="6813550"/>
          <p14:tracePt t="116248" x="5251450" y="6804025"/>
          <p14:tracePt t="116258" x="5259388" y="6796088"/>
          <p14:tracePt t="116275" x="5259388" y="6777038"/>
          <p14:tracePt t="116291" x="5276850" y="6769100"/>
          <p14:tracePt t="116308" x="5286375" y="6742113"/>
          <p14:tracePt t="116325" x="5303838" y="6724650"/>
          <p14:tracePt t="116341" x="5313363" y="6715125"/>
          <p14:tracePt t="116358" x="5357813" y="6705600"/>
          <p14:tracePt t="116375" x="5384800" y="6680200"/>
          <p14:tracePt t="116391" x="5419725" y="6680200"/>
          <p14:tracePt t="116408" x="5456238" y="6680200"/>
          <p14:tracePt t="116425" x="5483225" y="6680200"/>
          <p14:tracePt t="116441" x="5491163" y="6680200"/>
          <p14:tracePt t="116475" x="5510213" y="6680200"/>
          <p14:tracePt t="116528" x="5518150" y="6680200"/>
          <p14:tracePt t="116536" x="5527675" y="6680200"/>
          <p14:tracePt t="116552" x="5545138" y="6688138"/>
          <p14:tracePt t="116560" x="5554663" y="6697663"/>
          <p14:tracePt t="116575" x="5572125" y="6724650"/>
          <p14:tracePt t="116591" x="5581650" y="6732588"/>
          <p14:tracePt t="116608" x="5599113" y="6786563"/>
          <p14:tracePt t="116625" x="5599113" y="6796088"/>
          <p14:tracePt t="116641" x="5608638" y="6813550"/>
          <p14:tracePt t="116674" x="5616575" y="6840538"/>
          <p14:tracePt t="116712" x="5626100" y="6848475"/>
          <p14:tracePt t="117160" x="5634038" y="6848475"/>
          <p14:tracePt t="118584" x="5643563" y="6848475"/>
          <p14:tracePt t="118600" x="5680075" y="6848475"/>
          <p14:tracePt t="118608" x="5688013" y="6848475"/>
          <p14:tracePt t="118616" x="5724525" y="6848475"/>
          <p14:tracePt t="118625" x="5732463" y="6848475"/>
          <p14:tracePt t="118641" x="5776913" y="6848475"/>
          <p14:tracePt t="118658" x="5822950" y="6848475"/>
          <p14:tracePt t="118675" x="5857875" y="6848475"/>
          <p14:tracePt t="118691" x="5867400" y="6848475"/>
          <p14:tracePt t="118708" x="5884863" y="6848475"/>
          <p14:tracePt t="118741" x="5911850" y="6848475"/>
          <p14:tracePt t="118758" x="5973763" y="6848475"/>
          <p14:tracePt t="118775" x="6054725" y="6848475"/>
          <p14:tracePt t="118791" x="6188075" y="6848475"/>
          <p14:tracePt t="118809" x="6313488" y="6848475"/>
          <p14:tracePt t="118825" x="6323013" y="6848475"/>
          <p14:tracePt t="118841" x="6323013" y="6804025"/>
          <p14:tracePt t="118858" x="6161088" y="6759575"/>
          <p14:tracePt t="118992" x="6180138" y="6759575"/>
          <p14:tracePt t="119000" x="6224588" y="6759575"/>
          <p14:tracePt t="119009" x="6259513" y="6732588"/>
          <p14:tracePt t="119025" x="6340475" y="6732588"/>
          <p14:tracePt t="119041" x="6367463" y="6732588"/>
          <p14:tracePt t="119058" x="6411913" y="6796088"/>
          <p14:tracePt t="119296" x="6402388" y="6796088"/>
          <p14:tracePt t="119304" x="6384925" y="6796088"/>
          <p14:tracePt t="119312" x="6367463" y="6796088"/>
          <p14:tracePt t="119325" x="6357938" y="6796088"/>
          <p14:tracePt t="119341" x="6313488" y="6796088"/>
          <p14:tracePt t="119358" x="6303963" y="6796088"/>
          <p14:tracePt t="119391" x="6276975" y="6796088"/>
          <p14:tracePt t="119425" x="6251575" y="6796088"/>
          <p14:tracePt t="119441" x="6232525" y="6796088"/>
          <p14:tracePt t="119458" x="6188075" y="6796088"/>
          <p14:tracePt t="119474" x="6143625" y="6796088"/>
          <p14:tracePt t="119491" x="6116638" y="6796088"/>
          <p14:tracePt t="119508" x="6099175" y="6796088"/>
          <p14:tracePt t="120432" x="6116638" y="6796088"/>
          <p14:tracePt t="120584" x="6126163" y="6796088"/>
          <p14:tracePt t="120920" x="6134100" y="6796088"/>
          <p14:tracePt t="121000" x="6153150" y="6796088"/>
          <p14:tracePt t="121192" x="6170613" y="6796088"/>
          <p14:tracePt t="121216" x="6180138" y="6796088"/>
          <p14:tracePt t="121225" x="6188075" y="6796088"/>
          <p14:tracePt t="121241" x="6215063" y="6804025"/>
          <p14:tracePt t="121248" x="6224588" y="6804025"/>
          <p14:tracePt t="121258" x="6232525" y="6804025"/>
          <p14:tracePt t="121275" x="6251575" y="6804025"/>
          <p14:tracePt t="121291" x="6286500" y="6823075"/>
          <p14:tracePt t="121308" x="6296025" y="6823075"/>
          <p14:tracePt t="121324" x="6313488" y="6823075"/>
          <p14:tracePt t="121341" x="6330950" y="6823075"/>
          <p14:tracePt t="121358" x="6340475" y="6823075"/>
          <p14:tracePt t="121374" x="6357938" y="6823075"/>
          <p14:tracePt t="121391" x="6394450" y="6823075"/>
          <p14:tracePt t="121408" x="6411913" y="6823075"/>
          <p14:tracePt t="121472" x="6438900" y="6823075"/>
          <p14:tracePt t="121488" x="6446838" y="6823075"/>
          <p14:tracePt t="121528" x="6456363" y="6823075"/>
          <p14:tracePt t="121552" x="6465888" y="6823075"/>
          <p14:tracePt t="121568" x="6483350" y="6823075"/>
          <p14:tracePt t="121640" x="6500813" y="6823075"/>
          <p14:tracePt t="121664" x="6510338" y="6823075"/>
          <p14:tracePt t="121968" x="6491288" y="6823075"/>
          <p14:tracePt t="122104" x="6483350" y="6823075"/>
          <p14:tracePt t="122128" x="6465888" y="6823075"/>
          <p14:tracePt t="122136" x="6456363" y="6823075"/>
          <p14:tracePt t="122144" x="6446838" y="6823075"/>
          <p14:tracePt t="122160" x="6429375" y="6823075"/>
          <p14:tracePt t="122176" x="6411913" y="6823075"/>
          <p14:tracePt t="122200" x="6402388" y="6823075"/>
          <p14:tracePt t="122760" x="6411913" y="6823075"/>
          <p14:tracePt t="122784" x="6438900" y="6823075"/>
          <p14:tracePt t="122808" x="6446838" y="6823075"/>
          <p14:tracePt t="122848" x="6456363" y="6823075"/>
          <p14:tracePt t="122864" x="6465888" y="6823075"/>
          <p14:tracePt t="122888" x="6483350" y="6823075"/>
          <p14:tracePt t="122944" x="6500813" y="6823075"/>
          <p14:tracePt t="122960" x="6510338" y="6823075"/>
          <p14:tracePt t="123144" x="6518275" y="6823075"/>
          <p14:tracePt t="123184" x="6537325" y="6823075"/>
          <p14:tracePt t="126368" x="6545263" y="6823075"/>
          <p14:tracePt t="126392" x="6562725" y="6823075"/>
          <p14:tracePt t="126424" x="6572250" y="6823075"/>
          <p14:tracePt t="126632" x="6616700" y="6796088"/>
          <p14:tracePt t="126656" x="6626225" y="6796088"/>
          <p14:tracePt t="126664" x="6643688" y="6786563"/>
          <p14:tracePt t="126674" x="6661150" y="6769100"/>
          <p14:tracePt t="126691" x="6688138" y="6769100"/>
          <p14:tracePt t="126707" x="6751638" y="6732588"/>
          <p14:tracePt t="126724" x="6813550" y="6705600"/>
          <p14:tracePt t="126741" x="6894513" y="6670675"/>
          <p14:tracePt t="126757" x="6929438" y="6661150"/>
          <p14:tracePt t="126774" x="6973888" y="6643688"/>
          <p14:tracePt t="126791" x="7037388" y="6616700"/>
          <p14:tracePt t="126808" x="7099300" y="6581775"/>
          <p14:tracePt t="126825" x="7188200" y="6545263"/>
          <p14:tracePt t="126841" x="7224713" y="6518275"/>
          <p14:tracePt t="126858" x="7259638" y="6491288"/>
          <p14:tracePt t="126874" x="7277100" y="6465888"/>
          <p14:tracePt t="126891" x="7313613" y="6429375"/>
          <p14:tracePt t="126907" x="7348538" y="6402388"/>
          <p14:tracePt t="126924" x="7358063" y="6394450"/>
          <p14:tracePt t="126957" x="7375525" y="6375400"/>
          <p14:tracePt t="126974" x="7394575" y="6375400"/>
          <p14:tracePt t="126991" x="7412038" y="6375400"/>
          <p14:tracePt t="127024" x="7419975" y="6367463"/>
          <p14:tracePt t="127112" x="7429500" y="6367463"/>
          <p14:tracePt t="127320" x="7456488" y="6367463"/>
          <p14:tracePt t="127328" x="7466013" y="6375400"/>
          <p14:tracePt t="127340" x="7500938" y="6384925"/>
          <p14:tracePt t="127357" x="7527925" y="6402388"/>
          <p14:tracePt t="127374" x="7562850" y="6402388"/>
          <p14:tracePt t="127391" x="7616825" y="6402388"/>
          <p14:tracePt t="127408" x="7688263" y="6402388"/>
          <p14:tracePt t="127425" x="7751763" y="6402388"/>
          <p14:tracePt t="127441" x="7796213" y="6402388"/>
          <p14:tracePt t="127458" x="7840663" y="6402388"/>
          <p14:tracePt t="127474" x="7858125" y="6411913"/>
          <p14:tracePt t="127491" x="7875588" y="6419850"/>
          <p14:tracePt t="127508" x="7885113" y="6419850"/>
          <p14:tracePt t="127528" x="7894638" y="6419850"/>
          <p14:tracePt t="127808" x="7875588" y="6419850"/>
          <p14:tracePt t="127816" x="7858125" y="6419850"/>
          <p14:tracePt t="127825" x="7831138" y="6419850"/>
          <p14:tracePt t="127841" x="7777163" y="6429375"/>
          <p14:tracePt t="127858" x="7742238" y="6429375"/>
          <p14:tracePt t="127874" x="7715250" y="6429375"/>
          <p14:tracePt t="127891" x="7680325" y="6429375"/>
          <p14:tracePt t="127908" x="7643813" y="6446838"/>
          <p14:tracePt t="127924" x="7608888" y="6446838"/>
          <p14:tracePt t="127941" x="7572375" y="6456363"/>
          <p14:tracePt t="127957" x="7537450" y="6456363"/>
          <p14:tracePt t="127974" x="7491413" y="6456363"/>
          <p14:tracePt t="127991" x="7446963" y="6483350"/>
          <p14:tracePt t="128007" x="7429500" y="6483350"/>
          <p14:tracePt t="128025" x="7402513" y="6483350"/>
          <p14:tracePt t="128041" x="7375525" y="6483350"/>
          <p14:tracePt t="128058" x="7348538" y="6491288"/>
          <p14:tracePt t="128074" x="7323138" y="6491288"/>
          <p14:tracePt t="128091" x="7313613" y="6491288"/>
          <p14:tracePt t="128107" x="7296150" y="6500813"/>
          <p14:tracePt t="129192" x="7304088" y="6491288"/>
          <p14:tracePt t="129232" x="7313613" y="6491288"/>
          <p14:tracePt t="129272" x="7331075" y="6491288"/>
          <p14:tracePt t="129280" x="7340600" y="6483350"/>
          <p14:tracePt t="129352" x="7348538" y="6483350"/>
          <p14:tracePt t="129368" x="7367588" y="6483350"/>
          <p14:tracePt t="129376" x="7375525" y="6483350"/>
          <p14:tracePt t="129384" x="7394575" y="6483350"/>
          <p14:tracePt t="129392" x="7402513" y="6483350"/>
          <p14:tracePt t="129408" x="7419975" y="6483350"/>
          <p14:tracePt t="129424" x="7491413" y="6483350"/>
          <p14:tracePt t="129441" x="7537450" y="6483350"/>
          <p14:tracePt t="129457" x="7626350" y="6483350"/>
          <p14:tracePt t="129474" x="7697788" y="6483350"/>
          <p14:tracePt t="129491" x="7759700" y="6465888"/>
          <p14:tracePt t="129508" x="7813675" y="6465888"/>
          <p14:tracePt t="129524" x="7831138" y="6456363"/>
          <p14:tracePt t="130312" x="7858125" y="6456363"/>
          <p14:tracePt t="130320" x="7867650" y="6456363"/>
          <p14:tracePt t="130328" x="7875588" y="6456363"/>
          <p14:tracePt t="130344" x="7912100" y="6446838"/>
          <p14:tracePt t="130357" x="7920038" y="6438900"/>
          <p14:tracePt t="130374" x="7929563" y="6419850"/>
          <p14:tracePt t="130391" x="7947025" y="6419850"/>
          <p14:tracePt t="130407" x="7974013" y="6419850"/>
          <p14:tracePt t="130424" x="8143875" y="6419850"/>
          <p14:tracePt t="130441" x="8232775" y="6419850"/>
          <p14:tracePt t="130457" x="8296275" y="6419850"/>
          <p14:tracePt t="130474" x="8375650" y="6419850"/>
          <p14:tracePt t="130490" x="8466138" y="6419850"/>
          <p14:tracePt t="130760" x="8474075" y="6419850"/>
          <p14:tracePt t="130768" x="8518525" y="6419850"/>
          <p14:tracePt t="130776" x="8545513" y="6419850"/>
          <p14:tracePt t="130791" x="8582025" y="6429375"/>
          <p14:tracePt t="130807" x="8643938" y="6456363"/>
          <p14:tracePt t="130824" x="8732838" y="6465888"/>
          <p14:tracePt t="130841" x="8804275" y="6465888"/>
          <p14:tracePt t="130857" x="8885238" y="6465888"/>
          <p14:tracePt t="130874" x="8929688" y="6465888"/>
          <p14:tracePt t="130891" x="9010650" y="6491288"/>
          <p14:tracePt t="130907" x="9055100" y="6491288"/>
          <p14:tracePt t="130924" x="9117013" y="6491288"/>
          <p14:tracePt t="130941" x="9205913" y="6491288"/>
          <p14:tracePt t="130957" x="9277350" y="6491288"/>
          <p14:tracePt t="130974" x="9331325" y="6491288"/>
          <p14:tracePt t="130991" x="9340850" y="6491288"/>
          <p14:tracePt t="131240" x="9331325" y="6491288"/>
          <p14:tracePt t="131248" x="9304338" y="6491288"/>
          <p14:tracePt t="131258" x="9296400" y="6491288"/>
          <p14:tracePt t="131274" x="9251950" y="6491288"/>
          <p14:tracePt t="131291" x="9215438" y="6491288"/>
          <p14:tracePt t="131307" x="9161463" y="6491288"/>
          <p14:tracePt t="131324" x="9134475" y="6491288"/>
          <p14:tracePt t="131341" x="9117013" y="6491288"/>
          <p14:tracePt t="131357" x="9072563" y="6491288"/>
          <p14:tracePt t="131374" x="9037638" y="6483350"/>
          <p14:tracePt t="131391" x="9010650" y="6483350"/>
          <p14:tracePt t="131407" x="8947150" y="6483350"/>
          <p14:tracePt t="131425" x="8875713" y="6465888"/>
          <p14:tracePt t="131441" x="8813800" y="6438900"/>
          <p14:tracePt t="131457" x="8769350" y="6438900"/>
          <p14:tracePt t="131474" x="8715375" y="6438900"/>
          <p14:tracePt t="131491" x="8680450" y="6438900"/>
          <p14:tracePt t="131507" x="8670925" y="6438900"/>
          <p14:tracePt t="131524" x="8661400" y="6438900"/>
          <p14:tracePt t="131541" x="8653463" y="6438900"/>
          <p14:tracePt t="131608" x="8626475" y="6438900"/>
          <p14:tracePt t="132376" x="8634413" y="6438900"/>
          <p14:tracePt t="132384" x="8653463" y="6438900"/>
          <p14:tracePt t="132400" x="8670925" y="6446838"/>
          <p14:tracePt t="132920" x="8680450" y="6456363"/>
          <p14:tracePt t="132984" x="8705850" y="6456363"/>
          <p14:tracePt t="133888" x="8697913" y="6456363"/>
          <p14:tracePt t="133896" x="8680450" y="6456363"/>
          <p14:tracePt t="133907" x="8670925" y="6456363"/>
          <p14:tracePt t="133924" x="8626475" y="6491288"/>
          <p14:tracePt t="133940" x="8562975" y="6491288"/>
          <p14:tracePt t="133957" x="8483600" y="6518275"/>
          <p14:tracePt t="133974" x="8348663" y="6562725"/>
          <p14:tracePt t="133990" x="8197850" y="6589713"/>
          <p14:tracePt t="134007" x="8099425" y="6634163"/>
          <p14:tracePt t="134024" x="8037513" y="6643688"/>
          <p14:tracePt t="134041" x="8010525" y="6643688"/>
          <p14:tracePt t="134074" x="7991475" y="6643688"/>
          <p14:tracePt t="134090" x="7939088" y="6670675"/>
          <p14:tracePt t="134107" x="7867650" y="6715125"/>
          <p14:tracePt t="134124" x="7786688" y="6742113"/>
          <p14:tracePt t="134140" x="7715250" y="6769100"/>
          <p14:tracePt t="134157" x="7670800" y="6777038"/>
          <p14:tracePt t="134216" x="7661275" y="6777038"/>
          <p14:tracePt t="134224" x="7653338" y="6777038"/>
          <p14:tracePt t="134232" x="7626350" y="6796088"/>
          <p14:tracePt t="134242" x="7608888" y="6796088"/>
          <p14:tracePt t="134257" x="7572375" y="6804025"/>
          <p14:tracePt t="134274" x="7554913" y="6804025"/>
          <p14:tracePt t="134307" x="7545388" y="6813550"/>
          <p14:tracePt t="134324" x="7510463" y="6823075"/>
          <p14:tracePt t="134341" x="7483475" y="6840538"/>
          <p14:tracePt t="134357" x="7412038" y="6848475"/>
          <p14:tracePt t="134374" x="7331075" y="6848475"/>
          <p14:tracePt t="134390" x="7215188" y="6848475"/>
          <p14:tracePt t="134407" x="7108825" y="6848475"/>
          <p14:tracePt t="134424" x="7037388" y="6848475"/>
          <p14:tracePt t="134441" x="6919913" y="6848475"/>
          <p14:tracePt t="134457" x="6796088" y="6848475"/>
          <p14:tracePt t="134474" x="6643688" y="6848475"/>
          <p14:tracePt t="134491" x="6537325" y="6848475"/>
          <p14:tracePt t="134507" x="6446838" y="6848475"/>
          <p14:tracePt t="134524" x="6411913" y="6848475"/>
          <p14:tracePt t="134540" x="6384925" y="6848475"/>
          <p14:tracePt t="134872" x="6375400" y="6848475"/>
          <p14:tracePt t="134888" x="6375400" y="6840538"/>
          <p14:tracePt t="134896" x="6375400" y="6831013"/>
          <p14:tracePt t="134907" x="6384925" y="6813550"/>
          <p14:tracePt t="134924" x="6429375" y="6804025"/>
          <p14:tracePt t="134940" x="6473825" y="6804025"/>
          <p14:tracePt t="134957" x="6510338" y="6786563"/>
          <p14:tracePt t="134974" x="6537325" y="6777038"/>
          <p14:tracePt t="134991" x="6562725" y="6777038"/>
          <p14:tracePt t="135007" x="6581775" y="6759575"/>
          <p14:tracePt t="135024" x="6599238" y="6759575"/>
          <p14:tracePt t="135041" x="6643688" y="6759575"/>
          <p14:tracePt t="135057" x="6670675" y="6759575"/>
          <p14:tracePt t="135074" x="6715125" y="6759575"/>
          <p14:tracePt t="135091" x="6742113" y="6759575"/>
          <p14:tracePt t="135107" x="6759575" y="6759575"/>
          <p14:tracePt t="135140" x="6796088" y="6759575"/>
          <p14:tracePt t="135792" x="6823075" y="6759575"/>
          <p14:tracePt t="135808" x="6831013" y="6759575"/>
          <p14:tracePt t="135833" x="6840538" y="6759575"/>
          <p14:tracePt t="135841" x="6848475" y="6759575"/>
          <p14:tracePt t="135912" x="6858000" y="6759575"/>
          <p14:tracePt t="135976" x="6867525" y="6759575"/>
          <p14:tracePt t="136000" x="6875463" y="6759575"/>
          <p14:tracePt t="136016" x="6902450" y="6759575"/>
          <p14:tracePt t="136024" x="6911975" y="6759575"/>
          <p14:tracePt t="136041" x="6919913" y="6759575"/>
          <p14:tracePt t="136057" x="6929438" y="6759575"/>
          <p14:tracePt t="136064" x="6956425" y="6759575"/>
          <p14:tracePt t="136080" x="6973888" y="6759575"/>
          <p14:tracePt t="136090" x="6983413" y="6759575"/>
          <p14:tracePt t="136107" x="7018338" y="6759575"/>
          <p14:tracePt t="136124" x="7037388" y="6759575"/>
          <p14:tracePt t="136140" x="7072313" y="6759575"/>
          <p14:tracePt t="136157" x="7089775" y="6759575"/>
          <p14:tracePt t="136174" x="7108825" y="6759575"/>
          <p14:tracePt t="136207" x="7126288" y="6759575"/>
          <p14:tracePt t="136224" x="7134225" y="6759575"/>
          <p14:tracePt t="136257" x="7143750" y="6759575"/>
          <p14:tracePt t="136280" x="7161213" y="6759575"/>
          <p14:tracePt t="136304" x="7170738" y="6759575"/>
          <p14:tracePt t="136320" x="7180263" y="6751638"/>
          <p14:tracePt t="136360" x="7197725" y="6751638"/>
          <p14:tracePt t="136376" x="7215188" y="6751638"/>
          <p14:tracePt t="136384" x="7224713" y="6751638"/>
          <p14:tracePt t="136400" x="7232650" y="6751638"/>
          <p14:tracePt t="136416" x="7242175" y="6751638"/>
          <p14:tracePt t="136441" x="7259638" y="6751638"/>
          <p14:tracePt t="136448" x="7277100" y="6742113"/>
          <p14:tracePt t="136458" x="7286625" y="6732588"/>
          <p14:tracePt t="136720" x="7296150" y="6732588"/>
          <p14:tracePt t="136728" x="7323138" y="6732588"/>
          <p14:tracePt t="136744" x="7331075" y="6732588"/>
          <p14:tracePt t="136768" x="7340600" y="6732588"/>
          <p14:tracePt t="136840" x="7348538" y="6732588"/>
          <p14:tracePt t="136872" x="7358063" y="6724650"/>
          <p14:tracePt t="136880" x="7367588" y="6724650"/>
          <p14:tracePt t="137112" x="7385050" y="6715125"/>
          <p14:tracePt t="137120" x="7358063" y="6680200"/>
          <p14:tracePt t="137128" x="7313613" y="6634163"/>
          <p14:tracePt t="137140" x="7224713" y="6545263"/>
          <p14:tracePt t="137157" x="7180263" y="6518275"/>
          <p14:tracePt t="137280" x="7251700" y="6518275"/>
          <p14:tracePt t="137288" x="7491413" y="6518275"/>
          <p14:tracePt t="137296" x="7661275" y="6518275"/>
          <p14:tracePt t="137307" x="7823200" y="6518275"/>
          <p14:tracePt t="137324" x="8062913" y="6402388"/>
          <p14:tracePt t="137340" x="8242300" y="6197600"/>
          <p14:tracePt t="137357" x="8466138" y="5938838"/>
          <p14:tracePt t="137374" x="8616950" y="5653088"/>
          <p14:tracePt t="137390" x="8751888" y="5394325"/>
          <p14:tracePt t="137407" x="8858250" y="5099050"/>
          <p14:tracePt t="137424" x="9001125" y="4751388"/>
          <p14:tracePt t="137441" x="9134475" y="4170363"/>
          <p14:tracePt t="137457" x="9224963" y="3848100"/>
          <p14:tracePt t="137474" x="9348788" y="3455988"/>
          <p14:tracePt t="137490" x="9518650" y="3062288"/>
          <p14:tracePt t="137507" x="9634538" y="2697163"/>
          <p14:tracePt t="137523" x="9715500" y="2419350"/>
          <p14:tracePt t="137540" x="9777413" y="2187575"/>
          <p14:tracePt t="137557" x="9796463" y="2062163"/>
          <p14:tracePt t="137574" x="9796463" y="2017713"/>
          <p14:tracePt t="137590" x="9796463" y="2009775"/>
          <p14:tracePt t="137607" x="9796463" y="1982788"/>
          <p14:tracePt t="137680" x="9796463" y="1928813"/>
          <p14:tracePt t="137688" x="9777413" y="1901825"/>
          <p14:tracePt t="137696" x="9777413" y="1884363"/>
          <p14:tracePt t="137707" x="9777413" y="1847850"/>
          <p14:tracePt t="137723" x="9777413" y="1768475"/>
          <p14:tracePt t="137740" x="9777413" y="1660525"/>
          <p14:tracePt t="137757" x="9777413" y="1571625"/>
          <p14:tracePt t="137774" x="9796463" y="1455738"/>
          <p14:tracePt t="137790" x="9840913" y="1366838"/>
          <p14:tracePt t="137807" x="9867900" y="1339850"/>
          <p14:tracePt t="137824" x="9875838" y="1303338"/>
          <p14:tracePt t="137840" x="9912350" y="1268413"/>
          <p14:tracePt t="137857" x="9920288" y="1258888"/>
          <p14:tracePt t="137920" x="9929813" y="1250950"/>
          <p14:tracePt t="137936" x="9947275" y="1231900"/>
          <p14:tracePt t="137976" x="9966325" y="1204913"/>
          <p14:tracePt t="137992" x="9974263" y="1196975"/>
          <p14:tracePt t="138008" x="9974263" y="1187450"/>
          <p14:tracePt t="138024" x="9983788" y="1169988"/>
          <p14:tracePt t="138032" x="9983788" y="1160463"/>
          <p14:tracePt t="138088" x="9983788" y="1152525"/>
          <p14:tracePt t="138096" x="9974263" y="1152525"/>
          <p14:tracePt t="138107" x="9966325" y="1152525"/>
          <p14:tracePt t="138124" x="9902825" y="1152525"/>
          <p14:tracePt t="138140" x="9885363" y="1152525"/>
          <p14:tracePt t="138157" x="9840913" y="1152525"/>
          <p14:tracePt t="138174" x="9777413" y="1152525"/>
          <p14:tracePt t="138190" x="9725025" y="1152525"/>
          <p14:tracePt t="138207" x="9653588" y="1187450"/>
          <p14:tracePt t="138225" x="9537700" y="1250950"/>
          <p14:tracePt t="138241" x="9483725" y="1285875"/>
          <p14:tracePt t="138257" x="9466263" y="1303338"/>
          <p14:tracePt t="138274" x="9420225" y="1339850"/>
          <p14:tracePt t="138290" x="9394825" y="1393825"/>
          <p14:tracePt t="138307" x="9358313" y="1438275"/>
          <p14:tracePt t="138323" x="9358313" y="1455738"/>
          <p14:tracePt t="138340" x="9348788" y="1490663"/>
          <p14:tracePt t="138520" x="9367838" y="1465263"/>
          <p14:tracePt t="138528" x="9402763" y="1419225"/>
          <p14:tracePt t="138540" x="9456738" y="1357313"/>
          <p14:tracePt t="138557" x="9609138" y="1187450"/>
          <p14:tracePt t="138574" x="9671050" y="1116013"/>
          <p14:tracePt t="138590" x="9725025" y="1054100"/>
          <p14:tracePt t="138607" x="9759950" y="1027113"/>
          <p14:tracePt t="138623" x="9777413" y="1027113"/>
          <p14:tracePt t="138640" x="9796463" y="1017588"/>
          <p14:tracePt t="138664" x="9804400" y="1009650"/>
          <p14:tracePt t="138680" x="9813925" y="1009650"/>
          <p14:tracePt t="138690" x="9831388" y="1017588"/>
          <p14:tracePt t="138712" x="9858375" y="1036638"/>
          <p14:tracePt t="138952" x="9831388" y="1044575"/>
          <p14:tracePt t="138961" x="9823450" y="1054100"/>
          <p14:tracePt t="138968" x="9796463" y="1054100"/>
          <p14:tracePt t="138976" x="9777413" y="1054100"/>
          <p14:tracePt t="138990" x="9752013" y="1071563"/>
          <p14:tracePt t="139007" x="9732963" y="1071563"/>
          <p14:tracePt t="139024" x="9705975" y="1081088"/>
          <p14:tracePt t="139041" x="9599613" y="1133475"/>
          <p14:tracePt t="139057" x="9555163" y="1152525"/>
          <p14:tracePt t="139074" x="9518650" y="1204913"/>
          <p14:tracePt t="139090" x="9483725" y="1258888"/>
          <p14:tracePt t="139107" x="9474200" y="1285875"/>
          <p14:tracePt t="139123" x="9456738" y="1312863"/>
          <p14:tracePt t="139157" x="9447213" y="1347788"/>
          <p14:tracePt t="139174" x="9439275" y="1393825"/>
          <p14:tracePt t="139190" x="9420225" y="1401763"/>
          <p14:tracePt t="139320" x="9412288" y="1411288"/>
          <p14:tracePt t="139328" x="9402763" y="1411288"/>
          <p14:tracePt t="139340" x="9340850" y="1411288"/>
          <p14:tracePt t="139357" x="9144000" y="1411288"/>
          <p14:tracePt t="139374" x="8742363" y="1411288"/>
          <p14:tracePt t="139390" x="8108950" y="1357313"/>
          <p14:tracePt t="139407" x="7269163" y="1223963"/>
          <p14:tracePt t="139423" x="6626225" y="1133475"/>
          <p14:tracePt t="139441" x="5884863" y="1036638"/>
          <p14:tracePt t="139457" x="5545138" y="973138"/>
          <p14:tracePt t="139474" x="5232400" y="938213"/>
          <p14:tracePt t="139490" x="4938713" y="884238"/>
          <p14:tracePt t="139507" x="4625975" y="866775"/>
          <p14:tracePt t="139524" x="4411663" y="847725"/>
          <p14:tracePt t="139540" x="4116388" y="795338"/>
          <p14:tracePt t="139557" x="3919538" y="776288"/>
          <p14:tracePt t="139573" x="3768725" y="758825"/>
          <p14:tracePt t="139590" x="3589338" y="731838"/>
          <p14:tracePt t="139607" x="3455988" y="696913"/>
          <p14:tracePt t="139624" x="3303588" y="669925"/>
          <p14:tracePt t="139641" x="3089275" y="608013"/>
          <p14:tracePt t="139657" x="2884488" y="554038"/>
          <p14:tracePt t="139673" x="2705100" y="509588"/>
          <p14:tracePt t="139690" x="2544763" y="465138"/>
          <p14:tracePt t="139707" x="2411413" y="428625"/>
          <p14:tracePt t="139723" x="2347913" y="393700"/>
          <p14:tracePt t="139741" x="2232025" y="366713"/>
          <p14:tracePt t="139757" x="2170113" y="330200"/>
          <p14:tracePt t="139774" x="2133600" y="312738"/>
          <p14:tracePt t="139790" x="2089150" y="303213"/>
          <p14:tracePt t="139807" x="2044700" y="276225"/>
          <p14:tracePt t="139823" x="2000250" y="268288"/>
          <p14:tracePt t="139840" x="1965325" y="250825"/>
          <p14:tracePt t="139857" x="1901825" y="250825"/>
          <p14:tracePt t="139874" x="1839913" y="241300"/>
          <p14:tracePt t="139890" x="1776413" y="214313"/>
          <p14:tracePt t="139907" x="1768475" y="204788"/>
          <p14:tracePt t="139923" x="1758950" y="204788"/>
          <p14:tracePt t="139941" x="1751013" y="204788"/>
          <p14:tracePt t="139992" x="1741488" y="196850"/>
          <p14:tracePt t="140008" x="1724025" y="196850"/>
          <p14:tracePt t="140024" x="1704975" y="196850"/>
          <p14:tracePt t="140032" x="1679575" y="196850"/>
          <p14:tracePt t="140042" x="1670050" y="196850"/>
          <p14:tracePt t="140057" x="1616075" y="187325"/>
          <p14:tracePt t="140073" x="1562100" y="187325"/>
          <p14:tracePt t="140090" x="1554163" y="187325"/>
          <p14:tracePt t="140107" x="1536700" y="187325"/>
          <p14:tracePt t="140208" x="1527175" y="187325"/>
          <p14:tracePt t="141006" x="1455738" y="115888"/>
          <p14:tracePt t="141208" x="1465263" y="125413"/>
          <p14:tracePt t="141216" x="1473200" y="125413"/>
          <p14:tracePt t="141225" x="1482725" y="133350"/>
          <p14:tracePt t="141241" x="1517650" y="160338"/>
          <p14:tracePt t="141257" x="1652588" y="196850"/>
          <p14:tracePt t="141274" x="1893888" y="322263"/>
          <p14:tracePt t="141290" x="2259013" y="455613"/>
          <p14:tracePt t="141307" x="2822575" y="704850"/>
          <p14:tracePt t="141323" x="3509963" y="901700"/>
          <p14:tracePt t="141340" x="4205288" y="1125538"/>
          <p14:tracePt t="141357" x="4919663" y="1411288"/>
          <p14:tracePt t="141375" x="5581650" y="1679575"/>
          <p14:tracePt t="141390" x="6251575" y="1955800"/>
          <p14:tracePt t="141407" x="6823075" y="2179638"/>
          <p14:tracePt t="141424" x="7286625" y="2393950"/>
          <p14:tracePt t="141441" x="7831138" y="2643188"/>
          <p14:tracePt t="141457" x="8027988" y="2786063"/>
          <p14:tracePt t="141473" x="8108950" y="28749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" y="1157288"/>
            <a:ext cx="7829550" cy="570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 descr="se07F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415290"/>
            <a:ext cx="3429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38100"/>
            <a:ext cx="8510588" cy="1002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75"/>
    </mc:Choice>
    <mc:Fallback xmlns="">
      <p:transition spd="slow" advTm="25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50" x="758825" y="4956175"/>
          <p14:tracePt t="3442" x="750888" y="4919663"/>
          <p14:tracePt t="3452" x="723900" y="4894263"/>
          <p14:tracePt t="3602" x="714375" y="4894263"/>
          <p14:tracePt t="3635" x="723900" y="4894263"/>
          <p14:tracePt t="3642" x="731838" y="4894263"/>
          <p14:tracePt t="3667" x="758825" y="4867275"/>
          <p14:tracePt t="3674" x="768350" y="4848225"/>
          <p14:tracePt t="3685" x="795338" y="4822825"/>
          <p14:tracePt t="3702" x="803275" y="4768850"/>
          <p14:tracePt t="3719" x="847725" y="4724400"/>
          <p14:tracePt t="3736" x="866775" y="4679950"/>
          <p14:tracePt t="3752" x="911225" y="4598988"/>
          <p14:tracePt t="3769" x="946150" y="4483100"/>
          <p14:tracePt t="3786" x="1036638" y="4313238"/>
          <p14:tracePt t="3803" x="1196975" y="4081463"/>
          <p14:tracePt t="3819" x="1303338" y="3956050"/>
          <p14:tracePt t="3836" x="1500188" y="3822700"/>
          <p14:tracePt t="3852" x="1670050" y="3697288"/>
          <p14:tracePt t="3869" x="1785938" y="3643313"/>
          <p14:tracePt t="3885" x="1911350" y="3562350"/>
          <p14:tracePt t="3902" x="1973263" y="3536950"/>
          <p14:tracePt t="3919" x="1982788" y="3536950"/>
          <p14:tracePt t="4034" x="2017713" y="3527425"/>
          <p14:tracePt t="4042" x="2027238" y="3527425"/>
          <p14:tracePt t="4052" x="2071688" y="3527425"/>
          <p14:tracePt t="4069" x="2160588" y="3562350"/>
          <p14:tracePt t="4085" x="2303463" y="3340100"/>
          <p14:tracePt t="4102" x="2411413" y="3152775"/>
          <p14:tracePt t="4119" x="2500313" y="3027363"/>
          <p14:tracePt t="4136" x="2679700" y="2867025"/>
          <p14:tracePt t="4152" x="2938463" y="2759075"/>
          <p14:tracePt t="4169" x="3394075" y="2679700"/>
          <p14:tracePt t="4186" x="4017963" y="2679700"/>
          <p14:tracePt t="4202" x="5045075" y="2679700"/>
          <p14:tracePt t="4219" x="5465763" y="2679700"/>
          <p14:tracePt t="4236" x="5688013" y="2679700"/>
          <p14:tracePt t="4252" x="5697538" y="2679700"/>
          <p14:tracePt t="4370" x="5776913" y="2679700"/>
          <p14:tracePt t="4378" x="5875338" y="2705100"/>
          <p14:tracePt t="4387" x="6027738" y="2724150"/>
          <p14:tracePt t="4402" x="6215063" y="2741613"/>
          <p14:tracePt t="4419" x="6786563" y="2741613"/>
          <p14:tracePt t="4436" x="7108825" y="2660650"/>
          <p14:tracePt t="4452" x="7340600" y="2509838"/>
          <p14:tracePt t="4469" x="7527925" y="2411413"/>
          <p14:tracePt t="4485" x="7697788" y="2322513"/>
          <p14:tracePt t="4502" x="7831138" y="2276475"/>
          <p14:tracePt t="4519" x="7929563" y="2268538"/>
          <p14:tracePt t="4536" x="7983538" y="2251075"/>
          <p14:tracePt t="4552" x="8027988" y="2251075"/>
          <p14:tracePt t="4585" x="8010525" y="2268538"/>
          <p14:tracePt t="4602" x="7956550" y="2276475"/>
          <p14:tracePt t="4619" x="7929563" y="2276475"/>
          <p14:tracePt t="4914" x="7920038" y="2276475"/>
          <p14:tracePt t="5298" x="7947025" y="2276475"/>
          <p14:tracePt t="5362" x="7956550" y="2259013"/>
          <p14:tracePt t="5402" x="7966075" y="2251075"/>
          <p14:tracePt t="5419" x="7974013" y="2241550"/>
          <p14:tracePt t="5435" x="7983538" y="2232025"/>
          <p14:tracePt t="5458" x="7983538" y="2224088"/>
          <p14:tracePt t="5474" x="8001000" y="2214563"/>
          <p14:tracePt t="5482" x="8001000" y="2205038"/>
          <p14:tracePt t="5490" x="8018463" y="2179638"/>
          <p14:tracePt t="5502" x="8018463" y="2160588"/>
          <p14:tracePt t="5519" x="8037513" y="2098675"/>
          <p14:tracePt t="5535" x="8045450" y="2017713"/>
          <p14:tracePt t="5552" x="8062913" y="1928813"/>
          <p14:tracePt t="5569" x="8081963" y="1874838"/>
          <p14:tracePt t="5585" x="8089900" y="1847850"/>
          <p14:tracePt t="5603" x="8089900" y="1803400"/>
          <p14:tracePt t="5619" x="8108950" y="1785938"/>
          <p14:tracePt t="5635" x="8108950" y="1758950"/>
          <p14:tracePt t="5652" x="8116888" y="1751013"/>
          <p14:tracePt t="5685" x="8116888" y="1731963"/>
          <p14:tracePt t="5702" x="8134350" y="1687513"/>
          <p14:tracePt t="5718" x="8143875" y="1679575"/>
          <p14:tracePt t="5735" x="8143875" y="1643063"/>
          <p14:tracePt t="5752" x="8153400" y="1633538"/>
          <p14:tracePt t="5785" x="8153400" y="1625600"/>
          <p14:tracePt t="5802" x="8170863" y="1581150"/>
          <p14:tracePt t="5819" x="8180388" y="1536700"/>
          <p14:tracePt t="5852" x="8188325" y="1527175"/>
          <p14:tracePt t="6442" x="8153400" y="1527175"/>
          <p14:tracePt t="6451" x="8143875" y="1527175"/>
          <p14:tracePt t="6458" x="8062913" y="1500188"/>
          <p14:tracePt t="6469" x="8018463" y="1455738"/>
          <p14:tracePt t="6485" x="7966075" y="1357313"/>
          <p14:tracePt t="6502" x="7966075" y="1330325"/>
          <p14:tracePt t="6682" x="7929563" y="1357313"/>
          <p14:tracePt t="6690" x="7929563" y="1393825"/>
          <p14:tracePt t="6702" x="7920038" y="1393825"/>
          <p14:tracePt t="6794" x="7929563" y="1393825"/>
          <p14:tracePt t="7058" x="7939088" y="1393825"/>
          <p14:tracePt t="7066" x="7974013" y="1401763"/>
          <p14:tracePt t="7074" x="8001000" y="1419225"/>
          <p14:tracePt t="7085" x="8072438" y="1428750"/>
          <p14:tracePt t="7102" x="8188325" y="1473200"/>
          <p14:tracePt t="7119" x="8348663" y="1536700"/>
          <p14:tracePt t="7136" x="8501063" y="1571625"/>
          <p14:tracePt t="7152" x="8680450" y="1589088"/>
          <p14:tracePt t="7169" x="8831263" y="1616075"/>
          <p14:tracePt t="7186" x="8956675" y="1633538"/>
          <p14:tracePt t="7202" x="9109075" y="1643063"/>
          <p14:tracePt t="7219" x="9134475" y="1643063"/>
          <p14:tracePt t="7236" x="9153525" y="1643063"/>
          <p14:tracePt t="7252" x="9161463" y="1643063"/>
          <p14:tracePt t="7268" x="9170988" y="1643063"/>
          <p14:tracePt t="7346" x="9180513" y="1652588"/>
          <p14:tracePt t="7354" x="9205913" y="1652588"/>
          <p14:tracePt t="7410" x="9215438" y="1670050"/>
          <p14:tracePt t="7722" x="9215438" y="1660525"/>
          <p14:tracePt t="7810" x="9205913" y="1660525"/>
          <p14:tracePt t="7874" x="9180513" y="1660525"/>
          <p14:tracePt t="7922" x="9170988" y="1660525"/>
          <p14:tracePt t="7962" x="9161463" y="1660525"/>
          <p14:tracePt t="8018" x="9153525" y="1660525"/>
          <p14:tracePt t="8050" x="9134475" y="1660525"/>
          <p14:tracePt t="8066" x="9117013" y="1660525"/>
          <p14:tracePt t="8074" x="9109075" y="1670050"/>
          <p14:tracePt t="8098" x="9109075" y="1679575"/>
          <p14:tracePt t="8106" x="9099550" y="1687513"/>
          <p14:tracePt t="8210" x="9099550" y="1697038"/>
          <p14:tracePt t="8234" x="9099550" y="1714500"/>
          <p14:tracePt t="8274" x="9099550" y="1731963"/>
          <p14:tracePt t="8322" x="9099550" y="1741488"/>
          <p14:tracePt t="8483" x="9099550" y="1751013"/>
          <p14:tracePt t="8506" x="9099550" y="1758950"/>
          <p14:tracePt t="8522" x="9109075" y="1758950"/>
          <p14:tracePt t="8546" x="9126538" y="1758950"/>
          <p14:tracePt t="8562" x="9134475" y="1758950"/>
          <p14:tracePt t="8586" x="9153525" y="1758950"/>
          <p14:tracePt t="8610" x="9161463" y="1758950"/>
          <p14:tracePt t="8626" x="9170988" y="1758950"/>
          <p14:tracePt t="8658" x="9180513" y="1758950"/>
          <p14:tracePt t="8674" x="9205913" y="1758950"/>
          <p14:tracePt t="8738" x="9215438" y="1758950"/>
          <p14:tracePt t="8762" x="9224963" y="1758950"/>
          <p14:tracePt t="8786" x="9232900" y="1751013"/>
          <p14:tracePt t="8803" x="9232900" y="1741488"/>
          <p14:tracePt t="8819" x="9232900" y="1724025"/>
          <p14:tracePt t="8835" x="9232900" y="1714500"/>
          <p14:tracePt t="8851" x="9232900" y="1697038"/>
          <p14:tracePt t="8858" x="9232900" y="1687513"/>
          <p14:tracePt t="8869" x="9224963" y="1679575"/>
          <p14:tracePt t="8890" x="9215438" y="1679575"/>
          <p14:tracePt t="8914" x="9205913" y="1660525"/>
          <p14:tracePt t="8930" x="9170988" y="1652588"/>
          <p14:tracePt t="8946" x="9161463" y="1643063"/>
          <p14:tracePt t="8954" x="9153525" y="1633538"/>
          <p14:tracePt t="8968" x="9134475" y="1625600"/>
          <p14:tracePt t="8994" x="9126538" y="1625600"/>
          <p14:tracePt t="9019" x="9117013" y="1625600"/>
          <p14:tracePt t="9074" x="9109075" y="1625600"/>
          <p14:tracePt t="9106" x="9099550" y="1625600"/>
          <p14:tracePt t="9146" x="9090025" y="1633538"/>
          <p14:tracePt t="9162" x="9090025" y="1643063"/>
          <p14:tracePt t="9170" x="9090025" y="1670050"/>
          <p14:tracePt t="9186" x="9090025" y="1679575"/>
          <p14:tracePt t="9202" x="9090025" y="1687513"/>
          <p14:tracePt t="9242" x="9090025" y="1697038"/>
          <p14:tracePt t="9258" x="9090025" y="1704975"/>
          <p14:tracePt t="9282" x="9090025" y="1714500"/>
          <p14:tracePt t="9290" x="9099550" y="1724025"/>
          <p14:tracePt t="9314" x="9109075" y="1724025"/>
          <p14:tracePt t="9330" x="9117013" y="1724025"/>
          <p14:tracePt t="9346" x="9126538" y="1724025"/>
          <p14:tracePt t="9354" x="9153525" y="1724025"/>
          <p14:tracePt t="9368" x="9161463" y="1724025"/>
          <p14:tracePt t="9386" x="9180513" y="1724025"/>
          <p14:tracePt t="9402" x="9205913" y="1724025"/>
          <p14:tracePt t="9418" x="9224963" y="1724025"/>
          <p14:tracePt t="9435" x="9224963" y="1714500"/>
          <p14:tracePt t="9452" x="9224963" y="1687513"/>
          <p14:tracePt t="9469" x="9224963" y="1679575"/>
          <p14:tracePt t="9506" x="9224963" y="1670050"/>
          <p14:tracePt t="9538" x="9215438" y="1670050"/>
          <p14:tracePt t="9546" x="9205913" y="1670050"/>
          <p14:tracePt t="12122" x="9215438" y="1670050"/>
          <p14:tracePt t="12154" x="9232900" y="1670050"/>
          <p14:tracePt t="12178" x="9251950" y="1670050"/>
          <p14:tracePt t="12186" x="9259888" y="1660525"/>
          <p14:tracePt t="12203" x="9286875" y="1633538"/>
          <p14:tracePt t="12210" x="9296400" y="1616075"/>
          <p14:tracePt t="12220" x="9340850" y="1571625"/>
          <p14:tracePt t="12236" x="9367838" y="1509713"/>
          <p14:tracePt t="12253" x="9429750" y="1411288"/>
          <p14:tracePt t="12268" x="9528175" y="1268413"/>
          <p14:tracePt t="12285" x="9617075" y="1196975"/>
          <p14:tracePt t="12302" x="9705975" y="1143000"/>
          <p14:tracePt t="12318" x="9759950" y="1098550"/>
          <p14:tracePt t="12335" x="9769475" y="1098550"/>
          <p14:tracePt t="12352" x="9813925" y="1081088"/>
          <p14:tracePt t="12368" x="9858375" y="1062038"/>
          <p14:tracePt t="12385" x="9991725" y="1027113"/>
          <p14:tracePt t="12402" x="10225088" y="1000125"/>
          <p14:tracePt t="12419" x="10331450" y="982663"/>
          <p14:tracePt t="12435" x="10439400" y="973138"/>
          <p14:tracePt t="12452" x="10474325" y="973138"/>
          <p14:tracePt t="12468" x="10483850" y="955675"/>
          <p14:tracePt t="12666" x="10474325" y="965200"/>
          <p14:tracePt t="12674" x="10456863" y="965200"/>
          <p14:tracePt t="12685" x="10420350" y="982663"/>
          <p14:tracePt t="12701" x="10375900" y="1000125"/>
          <p14:tracePt t="12719" x="10287000" y="1009650"/>
          <p14:tracePt t="12735" x="10188575" y="1054100"/>
          <p14:tracePt t="12751" x="10144125" y="1062038"/>
          <p14:tracePt t="12768" x="10134600" y="1062038"/>
          <p14:tracePt t="12858" x="10126663" y="1062038"/>
          <p14:tracePt t="12874" x="10109200" y="1071563"/>
          <p14:tracePt t="13154" x="10126663" y="1071563"/>
          <p14:tracePt t="13194" x="10134600" y="1071563"/>
          <p14:tracePt t="13202" x="10153650" y="1071563"/>
          <p14:tracePt t="13211" x="10180638" y="1071563"/>
          <p14:tracePt t="13220" x="10188575" y="1071563"/>
          <p14:tracePt t="13242" x="10198100" y="1071563"/>
          <p14:tracePt t="13252" x="10206038" y="1071563"/>
          <p14:tracePt t="13269" x="10225088" y="1081088"/>
          <p14:tracePt t="14770" x="10233025" y="1081088"/>
          <p14:tracePt t="14794" x="10242550" y="1081088"/>
          <p14:tracePt t="15210" x="10225088" y="1081088"/>
          <p14:tracePt t="15219" x="10171113" y="1108075"/>
          <p14:tracePt t="15226" x="10117138" y="1108075"/>
          <p14:tracePt t="15236" x="10010775" y="1125538"/>
          <p14:tracePt t="15252" x="9501188" y="1152525"/>
          <p14:tracePt t="15268" x="8616950" y="1152525"/>
          <p14:tracePt t="15285" x="7018338" y="1152525"/>
          <p14:tracePt t="15302" x="5473700" y="1152525"/>
          <p14:tracePt t="15318" x="4402138" y="1152525"/>
          <p14:tracePt t="15335" x="3670300" y="1152525"/>
          <p14:tracePt t="15352" x="3241675" y="1152525"/>
          <p14:tracePt t="15368" x="3027363" y="1152525"/>
          <p14:tracePt t="15385" x="2901950" y="1152525"/>
          <p14:tracePt t="15402" x="2867025" y="1160463"/>
          <p14:tracePt t="15419" x="2840038" y="1179513"/>
          <p14:tracePt t="15435" x="2803525" y="1179513"/>
          <p14:tracePt t="15452" x="2724150" y="1187450"/>
          <p14:tracePt t="15469" x="2581275" y="1187450"/>
          <p14:tracePt t="15485" x="2438400" y="1187450"/>
          <p14:tracePt t="15502" x="2268538" y="1187450"/>
          <p14:tracePt t="15518" x="2027238" y="1187450"/>
          <p14:tracePt t="15535" x="1785938" y="1187450"/>
          <p14:tracePt t="15552" x="1608138" y="1152525"/>
          <p14:tracePt t="15568" x="1509713" y="1081088"/>
          <p14:tracePt t="15585" x="1438275" y="1009650"/>
          <p14:tracePt t="15602" x="1438275" y="982663"/>
          <p14:tracePt t="15619" x="1438275" y="938213"/>
          <p14:tracePt t="15635" x="1438275" y="901700"/>
          <p14:tracePt t="15652" x="1438275" y="812800"/>
          <p14:tracePt t="15668" x="1438275" y="750888"/>
          <p14:tracePt t="15685" x="1438275" y="731838"/>
          <p14:tracePt t="15702" x="1455738" y="723900"/>
          <p14:tracePt t="15738" x="1465263" y="723900"/>
          <p14:tracePt t="15755" x="1482725" y="714375"/>
          <p14:tracePt t="15834" x="1509713" y="714375"/>
          <p14:tracePt t="15851" x="1517650" y="714375"/>
          <p14:tracePt t="15858" x="1527175" y="714375"/>
          <p14:tracePt t="15874" x="1536700" y="714375"/>
          <p14:tracePt t="15885" x="1544638" y="696913"/>
          <p14:tracePt t="16227" x="1554163" y="687388"/>
          <p14:tracePt t="16235" x="1589088" y="687388"/>
          <p14:tracePt t="16242" x="1704975" y="687388"/>
          <p14:tracePt t="16252" x="1795463" y="687388"/>
          <p14:tracePt t="16268" x="2116138" y="714375"/>
          <p14:tracePt t="16285" x="2589213" y="795338"/>
          <p14:tracePt t="16301" x="3303588" y="893763"/>
          <p14:tracePt t="16318" x="4116388" y="973138"/>
          <p14:tracePt t="16335" x="5081588" y="1081088"/>
          <p14:tracePt t="16352" x="6143625" y="1196975"/>
          <p14:tracePt t="16368" x="7277100" y="1258888"/>
          <p14:tracePt t="16385" x="8054975" y="1357313"/>
          <p14:tracePt t="16402" x="8483600" y="1384300"/>
          <p14:tracePt t="16419" x="8885238" y="1384300"/>
          <p14:tracePt t="16435" x="9055100" y="1384300"/>
          <p14:tracePt t="16452" x="9117013" y="1384300"/>
          <p14:tracePt t="16485" x="9126538" y="1384300"/>
          <p14:tracePt t="16546" x="9153525" y="1384300"/>
          <p14:tracePt t="16554" x="9170988" y="1384300"/>
          <p14:tracePt t="16562" x="9242425" y="1384300"/>
          <p14:tracePt t="16570" x="9348788" y="1419225"/>
          <p14:tracePt t="16585" x="9466263" y="1419225"/>
          <p14:tracePt t="16602" x="9759950" y="1438275"/>
          <p14:tracePt t="16619" x="9920288" y="1438275"/>
          <p14:tracePt t="16746" x="9920288" y="1428750"/>
          <p14:tracePt t="16755" x="9920288" y="1419225"/>
          <p14:tracePt t="16786" x="9929813" y="1419225"/>
          <p14:tracePt t="16802" x="9939338" y="1411288"/>
          <p14:tracePt t="16810" x="9947275" y="1411288"/>
          <p14:tracePt t="16826" x="9956800" y="1411288"/>
          <p14:tracePt t="16851" x="9966325" y="1401763"/>
          <p14:tracePt t="16868" x="9983788" y="1393825"/>
          <p14:tracePt t="16874" x="9983788" y="1384300"/>
          <p14:tracePt t="16885" x="9991725" y="1374775"/>
          <p14:tracePt t="16901" x="10028238" y="1322388"/>
          <p14:tracePt t="16918" x="10037763" y="1312863"/>
          <p14:tracePt t="16935" x="10045700" y="1295400"/>
          <p14:tracePt t="16951" x="10045700" y="1285875"/>
          <p14:tracePt t="17002" x="10072688" y="1258888"/>
          <p14:tracePt t="17019" x="10082213" y="1250950"/>
          <p14:tracePt t="17042" x="10090150" y="1241425"/>
          <p14:tracePt t="17051" x="10090150" y="1231900"/>
          <p14:tracePt t="17098" x="10090150" y="1214438"/>
          <p14:tracePt t="17122" x="10090150" y="1204913"/>
          <p14:tracePt t="17154" x="10090150" y="1196975"/>
          <p14:tracePt t="17170" x="10090150" y="1187450"/>
          <p14:tracePt t="17178" x="10063163" y="1179513"/>
          <p14:tracePt t="17186" x="10055225" y="1169988"/>
          <p14:tracePt t="17201" x="10037763" y="1169988"/>
          <p14:tracePt t="17219" x="9947275" y="1169988"/>
          <p14:tracePt t="17236" x="9894888" y="1169988"/>
          <p14:tracePt t="17252" x="9840913" y="1169988"/>
          <p14:tracePt t="17268" x="9777413" y="1169988"/>
          <p14:tracePt t="17285" x="9732963" y="1169988"/>
          <p14:tracePt t="17302" x="9715500" y="1179513"/>
          <p14:tracePt t="17318" x="9705975" y="1187450"/>
          <p14:tracePt t="17335" x="9671050" y="1214438"/>
          <p14:tracePt t="17352" x="9634538" y="1231900"/>
          <p14:tracePt t="17368" x="9609138" y="1258888"/>
          <p14:tracePt t="17385" x="9582150" y="1276350"/>
          <p14:tracePt t="17402" x="9545638" y="1339850"/>
          <p14:tracePt t="17419" x="9528175" y="1366838"/>
          <p14:tracePt t="17435" x="9491663" y="1401763"/>
          <p14:tracePt t="17469" x="9483725" y="1411288"/>
          <p14:tracePt t="17498" x="9483725" y="1428750"/>
          <p14:tracePt t="17514" x="9474200" y="1438275"/>
          <p14:tracePt t="17530" x="9466263" y="1438275"/>
          <p14:tracePt t="17538" x="9447213" y="1446213"/>
          <p14:tracePt t="17554" x="9439275" y="1455738"/>
          <p14:tracePt t="17586" x="9439275" y="1473200"/>
          <p14:tracePt t="17595" x="9439275" y="1500188"/>
          <p14:tracePt t="17610" x="9429750" y="1536700"/>
          <p14:tracePt t="17642" x="9429750" y="1544638"/>
          <p14:tracePt t="17683" x="9429750" y="1562100"/>
          <p14:tracePt t="17818" x="9429750" y="1571625"/>
          <p14:tracePt t="17835" x="9439275" y="1571625"/>
          <p14:tracePt t="17842" x="9466263" y="1554163"/>
          <p14:tracePt t="17852" x="9474200" y="1544638"/>
          <p14:tracePt t="17868" x="9491663" y="1509713"/>
          <p14:tracePt t="17885" x="9510713" y="1473200"/>
          <p14:tracePt t="17901" x="9563100" y="1411288"/>
          <p14:tracePt t="17918" x="9626600" y="1347788"/>
          <p14:tracePt t="17935" x="9661525" y="1312863"/>
          <p14:tracePt t="17951" x="9715500" y="1295400"/>
          <p14:tracePt t="17968" x="9769475" y="1285875"/>
          <p14:tracePt t="17985" x="9858375" y="1276350"/>
          <p14:tracePt t="18002" x="9947275" y="1250950"/>
          <p14:tracePt t="18019" x="10063163" y="1231900"/>
          <p14:tracePt t="18035" x="10090150" y="1223963"/>
          <p14:tracePt t="18051" x="10109200" y="1223963"/>
          <p14:tracePt t="18114" x="10134600" y="1223963"/>
          <p14:tracePt t="18123" x="10144125" y="1223963"/>
          <p14:tracePt t="18135" x="10180638" y="1223963"/>
          <p14:tracePt t="18151" x="10188575" y="1231900"/>
          <p14:tracePt t="18168" x="10206038" y="1258888"/>
          <p14:tracePt t="18410" x="10206038" y="1268413"/>
          <p14:tracePt t="18419" x="10198100" y="1268413"/>
          <p14:tracePt t="18427" x="10188575" y="1268413"/>
          <p14:tracePt t="18436" x="10161588" y="1268413"/>
          <p14:tracePt t="18452" x="10099675" y="1258888"/>
          <p14:tracePt t="18468" x="10037763" y="1241425"/>
          <p14:tracePt t="18485" x="9991725" y="1241425"/>
          <p14:tracePt t="18502" x="9929813" y="1241425"/>
          <p14:tracePt t="18518" x="9858375" y="1241425"/>
          <p14:tracePt t="18535" x="9796463" y="1241425"/>
          <p14:tracePt t="18551" x="9742488" y="1241425"/>
          <p14:tracePt t="18568" x="9715500" y="1241425"/>
          <p14:tracePt t="18585" x="9680575" y="1241425"/>
          <p14:tracePt t="18619" x="9634538" y="1250950"/>
          <p14:tracePt t="18635" x="9599613" y="1268413"/>
          <p14:tracePt t="18652" x="9563100" y="1285875"/>
          <p14:tracePt t="18668" x="9545638" y="1303338"/>
          <p14:tracePt t="18685" x="9510713" y="1339850"/>
          <p14:tracePt t="18702" x="9491663" y="1357313"/>
          <p14:tracePt t="18718" x="9483725" y="1366838"/>
          <p14:tracePt t="18735" x="9483725" y="1384300"/>
          <p14:tracePt t="18751" x="9474200" y="1393825"/>
          <p14:tracePt t="18768" x="9466263" y="1411288"/>
          <p14:tracePt t="18785" x="9466263" y="1446213"/>
          <p14:tracePt t="18801" x="9447213" y="1465263"/>
          <p14:tracePt t="18819" x="9447213" y="1527175"/>
          <p14:tracePt t="18836" x="9447213" y="1571625"/>
          <p14:tracePt t="18851" x="9447213" y="1598613"/>
          <p14:tracePt t="18868" x="9447213" y="1625600"/>
          <p14:tracePt t="19010" x="9447213" y="1616075"/>
          <p14:tracePt t="19019" x="9466263" y="1608138"/>
          <p14:tracePt t="19026" x="9474200" y="1608138"/>
          <p14:tracePt t="19042" x="9491663" y="1589088"/>
          <p14:tracePt t="19052" x="9518650" y="1589088"/>
          <p14:tracePt t="19068" x="9563100" y="1536700"/>
          <p14:tracePt t="19085" x="9617075" y="1500188"/>
          <p14:tracePt t="19101" x="9653588" y="1465263"/>
          <p14:tracePt t="19118" x="9715500" y="1411288"/>
          <p14:tracePt t="19135" x="9759950" y="1384300"/>
          <p14:tracePt t="19151" x="9796463" y="1357313"/>
          <p14:tracePt t="19168" x="9823450" y="1347788"/>
          <p14:tracePt t="19185" x="9840913" y="1347788"/>
          <p14:tracePt t="19201" x="9858375" y="1347788"/>
          <p14:tracePt t="19218" x="9875838" y="1339850"/>
          <p14:tracePt t="19235" x="9894888" y="1339850"/>
          <p14:tracePt t="19251" x="9929813" y="1339850"/>
          <p14:tracePt t="19268" x="9966325" y="1339850"/>
          <p14:tracePt t="19285" x="10001250" y="1339850"/>
          <p14:tracePt t="19301" x="10028238" y="1357313"/>
          <p14:tracePt t="19318" x="10037763" y="1366838"/>
          <p14:tracePt t="19335" x="10063163" y="1366838"/>
          <p14:tracePt t="19594" x="10072688" y="1366838"/>
          <p14:tracePt t="19626" x="10082213" y="1366838"/>
          <p14:tracePt t="19658" x="10082213" y="1347788"/>
          <p14:tracePt t="19668" x="10072688" y="1339850"/>
          <p14:tracePt t="19674" x="10045700" y="1339850"/>
          <p14:tracePt t="19685" x="10037763" y="1339850"/>
          <p14:tracePt t="19701" x="9991725" y="1339850"/>
          <p14:tracePt t="19718" x="9956800" y="1339850"/>
          <p14:tracePt t="19735" x="9939338" y="1339850"/>
          <p14:tracePt t="19751" x="9885363" y="1339850"/>
          <p14:tracePt t="19768" x="9840913" y="1339850"/>
          <p14:tracePt t="19785" x="9796463" y="1339850"/>
          <p14:tracePt t="19801" x="9742488" y="1347788"/>
          <p14:tracePt t="19818" x="9688513" y="1357313"/>
          <p14:tracePt t="19835" x="9680575" y="1366838"/>
          <p14:tracePt t="19868" x="9644063" y="1393825"/>
          <p14:tracePt t="19885" x="9626600" y="1401763"/>
          <p14:tracePt t="19901" x="9590088" y="1428750"/>
          <p14:tracePt t="19918" x="9545638" y="1455738"/>
          <p14:tracePt t="19935" x="9528175" y="1473200"/>
          <p14:tracePt t="19951" x="9518650" y="1490663"/>
          <p14:tracePt t="19985" x="9510713" y="1500188"/>
          <p14:tracePt t="20010" x="9491663" y="1509713"/>
          <p14:tracePt t="20019" x="9491663" y="1517650"/>
          <p14:tracePt t="20035" x="9491663" y="1536700"/>
          <p14:tracePt t="20051" x="9483725" y="1544638"/>
          <p14:tracePt t="20068" x="9474200" y="1581150"/>
          <p14:tracePt t="20101" x="9474200" y="1608138"/>
          <p14:tracePt t="20118" x="9466263" y="1616075"/>
          <p14:tracePt t="20135" x="9456738" y="1633538"/>
          <p14:tracePt t="20151" x="9456738" y="1643063"/>
          <p14:tracePt t="22418" x="9456738" y="1652588"/>
          <p14:tracePt t="22443" x="9474200" y="1643063"/>
          <p14:tracePt t="22466" x="9483725" y="1643063"/>
          <p14:tracePt t="22474" x="9501188" y="1643063"/>
          <p14:tracePt t="22484" x="9518650" y="1625600"/>
          <p14:tracePt t="22506" x="9545638" y="1616075"/>
          <p14:tracePt t="22518" x="9555163" y="1616075"/>
          <p14:tracePt t="22535" x="9572625" y="1598613"/>
          <p14:tracePt t="22551" x="9599613" y="1581150"/>
          <p14:tracePt t="22568" x="9617075" y="1562100"/>
          <p14:tracePt t="22585" x="9634538" y="1554163"/>
          <p14:tracePt t="22601" x="9671050" y="1536700"/>
          <p14:tracePt t="22618" x="9680575" y="1527175"/>
          <p14:tracePt t="22635" x="9742488" y="1500188"/>
          <p14:tracePt t="22651" x="9823450" y="1455738"/>
          <p14:tracePt t="22668" x="9894888" y="1446213"/>
          <p14:tracePt t="22685" x="9991725" y="1401763"/>
          <p14:tracePt t="22701" x="10001250" y="1401763"/>
          <p14:tracePt t="22718" x="10045700" y="1393825"/>
          <p14:tracePt t="22843" x="10063163" y="1374775"/>
          <p14:tracePt t="22858" x="10090150" y="1374775"/>
          <p14:tracePt t="22867" x="10109200" y="1366838"/>
          <p14:tracePt t="22874" x="10117138" y="1357313"/>
          <p14:tracePt t="22885" x="10126663" y="1347788"/>
          <p14:tracePt t="22901" x="10134600" y="1339850"/>
          <p14:tracePt t="22994" x="10144125" y="1330325"/>
          <p14:tracePt t="23042" x="10153650" y="1322388"/>
          <p14:tracePt t="23506" x="10171113" y="1295400"/>
          <p14:tracePt t="23522" x="10180638" y="1268413"/>
          <p14:tracePt t="23538" x="10188575" y="1258888"/>
          <p14:tracePt t="23547" x="10198100" y="1250950"/>
          <p14:tracePt t="23554" x="10198100" y="1241425"/>
          <p14:tracePt t="23568" x="10206038" y="1231900"/>
          <p14:tracePt t="23594" x="10206038" y="1223963"/>
          <p14:tracePt t="23650" x="10215563" y="1214438"/>
          <p14:tracePt t="24522" x="10206038" y="1214438"/>
          <p14:tracePt t="24538" x="10198100" y="1214438"/>
          <p14:tracePt t="24554" x="10188575" y="1214438"/>
          <p14:tracePt t="24586" x="10171113" y="1214438"/>
          <p14:tracePt t="24602" x="10153650" y="1214438"/>
          <p14:tracePt t="24610" x="10144125" y="1214438"/>
          <p14:tracePt t="24626" x="10134600" y="1214438"/>
          <p14:tracePt t="24636" x="10099675" y="1214438"/>
          <p14:tracePt t="24651" x="10028238" y="1214438"/>
          <p14:tracePt t="24669" x="9894888" y="1214438"/>
          <p14:tracePt t="24685" x="9759950" y="1258888"/>
          <p14:tracePt t="24701" x="9671050" y="1285875"/>
          <p14:tracePt t="24718" x="9617075" y="1312863"/>
          <p14:tracePt t="24735" x="9599613" y="1330325"/>
          <p14:tracePt t="24751" x="9582150" y="1339850"/>
          <p14:tracePt t="24768" x="9563100" y="1347788"/>
          <p14:tracePt t="24785" x="9537700" y="1366838"/>
          <p14:tracePt t="24801" x="9510713" y="1384300"/>
          <p14:tracePt t="24819" x="9466263" y="1438275"/>
          <p14:tracePt t="24835" x="9429750" y="1455738"/>
          <p14:tracePt t="24868" x="9412288" y="1490663"/>
          <p14:tracePt t="24884" x="9402763" y="1500188"/>
          <p14:tracePt t="24901" x="9394825" y="1527175"/>
          <p14:tracePt t="24918" x="9385300" y="1554163"/>
          <p14:tracePt t="24934" x="9385300" y="1581150"/>
          <p14:tracePt t="24951" x="9367838" y="1608138"/>
          <p14:tracePt t="24968" x="9348788" y="1652588"/>
          <p14:tracePt t="24984" x="9348788" y="1660525"/>
          <p14:tracePt t="25002" x="9348788" y="1679575"/>
          <p14:tracePt t="25843" x="9348788" y="1697038"/>
          <p14:tracePt t="25851" x="9385300" y="1687513"/>
          <p14:tracePt t="25859" x="9394825" y="1679575"/>
          <p14:tracePt t="25868" x="9412288" y="1670050"/>
          <p14:tracePt t="25884" x="9466263" y="1616075"/>
          <p14:tracePt t="25901" x="9545638" y="1544638"/>
          <p14:tracePt t="25918" x="9634538" y="1465263"/>
          <p14:tracePt t="25934" x="9705975" y="1384300"/>
          <p14:tracePt t="25951" x="9752013" y="1330325"/>
          <p14:tracePt t="25968" x="9813925" y="1295400"/>
          <p14:tracePt t="25984" x="9867900" y="1285875"/>
          <p14:tracePt t="26001" x="9894888" y="1268413"/>
          <p14:tracePt t="26018" x="9929813" y="1258888"/>
          <p14:tracePt t="26035" x="9939338" y="1250950"/>
          <p14:tracePt t="26130" x="9947275" y="1250950"/>
          <p14:tracePt t="26139" x="9974263" y="1250950"/>
          <p14:tracePt t="26146" x="9983788" y="1258888"/>
          <p14:tracePt t="26154" x="10001250" y="1276350"/>
          <p14:tracePt t="26168" x="10010775" y="1276350"/>
          <p14:tracePt t="26330" x="10001250" y="1295400"/>
          <p14:tracePt t="26338" x="9991725" y="1295400"/>
          <p14:tracePt t="26346" x="9956800" y="1312863"/>
          <p14:tracePt t="26354" x="9947275" y="1312863"/>
          <p14:tracePt t="26368" x="9894888" y="1322388"/>
          <p14:tracePt t="26384" x="9848850" y="1330325"/>
          <p14:tracePt t="26401" x="9786938" y="1357313"/>
          <p14:tracePt t="26419" x="9680575" y="1428750"/>
          <p14:tracePt t="26435" x="9590088" y="1465263"/>
          <p14:tracePt t="26451" x="9483725" y="1536700"/>
          <p14:tracePt t="26468" x="9420225" y="1608138"/>
          <p14:tracePt t="26484" x="9358313" y="1643063"/>
          <p14:tracePt t="26518" x="9348788" y="1652588"/>
          <p14:tracePt t="26802" x="9331325" y="1660525"/>
          <p14:tracePt t="26810" x="9296400" y="1687513"/>
          <p14:tracePt t="26819" x="9259888" y="1687513"/>
          <p14:tracePt t="26835" x="9090025" y="1704975"/>
          <p14:tracePt t="26851" x="8848725" y="1704975"/>
          <p14:tracePt t="26868" x="8518525" y="1704975"/>
          <p14:tracePt t="26884" x="8180388" y="1704975"/>
          <p14:tracePt t="26901" x="7831138" y="1704975"/>
          <p14:tracePt t="26918" x="7323138" y="1704975"/>
          <p14:tracePt t="26934" x="6875463" y="1704975"/>
          <p14:tracePt t="26951" x="6446838" y="1704975"/>
          <p14:tracePt t="26968" x="6072188" y="1704975"/>
          <p14:tracePt t="26984" x="5803900" y="1704975"/>
          <p14:tracePt t="27001" x="5634038" y="1704975"/>
          <p14:tracePt t="27018" x="5491163" y="1704975"/>
          <p14:tracePt t="27035" x="5313363" y="1704975"/>
          <p14:tracePt t="27051" x="5214938" y="1704975"/>
          <p14:tracePt t="27068" x="5126038" y="1714500"/>
          <p14:tracePt t="27084" x="5045075" y="1714500"/>
          <p14:tracePt t="27101" x="5027613" y="1731963"/>
          <p14:tracePt t="27118" x="5018088" y="1731963"/>
          <p14:tracePt t="27134" x="4991100" y="1731963"/>
          <p14:tracePt t="27151" x="4965700" y="1731963"/>
          <p14:tracePt t="27168" x="4894263" y="1758950"/>
          <p14:tracePt t="27184" x="4840288" y="1758950"/>
          <p14:tracePt t="27186" x="4795838" y="1758950"/>
          <p14:tracePt t="27201" x="4776788" y="1758950"/>
          <p14:tracePt t="27218" x="4732338" y="1758950"/>
          <p14:tracePt t="27235" x="4697413" y="1768475"/>
          <p14:tracePt t="27251" x="4679950" y="1768475"/>
          <p14:tracePt t="27290" x="4670425" y="1768475"/>
          <p14:tracePt t="27314" x="4643438" y="1768475"/>
          <p14:tracePt t="27322" x="4633913" y="1768475"/>
          <p14:tracePt t="27354" x="4625975" y="1768475"/>
          <p14:tracePt t="27562" x="4643438" y="1768475"/>
          <p14:tracePt t="27571" x="4652963" y="1768475"/>
          <p14:tracePt t="27578" x="4670425" y="1768475"/>
          <p14:tracePt t="27586" x="4697413" y="1768475"/>
          <p14:tracePt t="27601" x="4705350" y="1768475"/>
          <p14:tracePt t="27618" x="4732338" y="1768475"/>
          <p14:tracePt t="27635" x="4768850" y="1758950"/>
          <p14:tracePt t="27651" x="4776788" y="1758950"/>
          <p14:tracePt t="27706" x="4786313" y="1758950"/>
          <p14:tracePt t="27722" x="4813300" y="1751013"/>
          <p14:tracePt t="27738" x="4830763" y="1751013"/>
          <p14:tracePt t="27754" x="4848225" y="1751013"/>
          <p14:tracePt t="27771" x="4857750" y="1751013"/>
          <p14:tracePt t="27778" x="4894263" y="1731963"/>
          <p14:tracePt t="27794" x="4902200" y="1731963"/>
          <p14:tracePt t="27906" x="4911725" y="1731963"/>
          <p14:tracePt t="27914" x="4919663" y="1731963"/>
          <p14:tracePt t="27922" x="4938713" y="1731963"/>
          <p14:tracePt t="27935" x="4956175" y="1731963"/>
          <p14:tracePt t="27951" x="4965700" y="1731963"/>
          <p14:tracePt t="27968" x="4973638" y="1731963"/>
          <p14:tracePt t="27986" x="4991100" y="1731963"/>
          <p14:tracePt t="28002" x="5000625" y="1731963"/>
          <p14:tracePt t="28019" x="5018088" y="1731963"/>
          <p14:tracePt t="28036" x="5027613" y="1731963"/>
          <p14:tracePt t="28051" x="5045075" y="1731963"/>
          <p14:tracePt t="28068" x="5054600" y="1731963"/>
          <p14:tracePt t="28101" x="5062538" y="1731963"/>
          <p14:tracePt t="31098" x="5072063" y="1731963"/>
          <p14:tracePt t="31122" x="5072063" y="1758950"/>
          <p14:tracePt t="31194" x="5062538" y="1758950"/>
          <p14:tracePt t="31226" x="5054600" y="1751013"/>
          <p14:tracePt t="31402" x="5045075" y="1731963"/>
          <p14:tracePt t="31418" x="5045075" y="1714500"/>
          <p14:tracePt t="31435" x="5037138" y="1704975"/>
          <p14:tracePt t="31514" x="5045075" y="1697038"/>
          <p14:tracePt t="31522" x="5072063" y="1697038"/>
          <p14:tracePt t="31534" x="5089525" y="1697038"/>
          <p14:tracePt t="31551" x="5099050" y="1697038"/>
          <p14:tracePt t="32794" x="5108575" y="1697038"/>
          <p14:tracePt t="32802" x="5126038" y="1697038"/>
          <p14:tracePt t="32810" x="5153025" y="1697038"/>
          <p14:tracePt t="32819" x="5170488" y="1697038"/>
          <p14:tracePt t="32835" x="5214938" y="1697038"/>
          <p14:tracePt t="32851" x="5241925" y="1697038"/>
          <p14:tracePt t="32867" x="5303838" y="1697038"/>
          <p14:tracePt t="32884" x="5330825" y="1697038"/>
          <p14:tracePt t="32901" x="5357813" y="1697038"/>
          <p14:tracePt t="32917" x="5411788" y="1697038"/>
          <p14:tracePt t="32934" x="5510213" y="1714500"/>
          <p14:tracePt t="32951" x="5581650" y="1724025"/>
          <p14:tracePt t="32967" x="5661025" y="1724025"/>
          <p14:tracePt t="32984" x="5768975" y="1741488"/>
          <p14:tracePt t="33001" x="5919788" y="1751013"/>
          <p14:tracePt t="33018" x="6099175" y="1803400"/>
          <p14:tracePt t="33034" x="6323013" y="1822450"/>
          <p14:tracePt t="33035" x="6438900" y="1839913"/>
          <p14:tracePt t="33052" x="6715125" y="1893888"/>
          <p14:tracePt t="33068" x="7010400" y="1982788"/>
          <p14:tracePt t="33084" x="7143750" y="2009775"/>
          <p14:tracePt t="33101" x="7161213" y="2009775"/>
          <p14:tracePt t="33134" x="7188200" y="2009775"/>
          <p14:tracePt t="33151" x="7197725" y="2009775"/>
          <p14:tracePt t="33370" x="7205663" y="2009775"/>
          <p14:tracePt t="33386" x="7215188" y="2009775"/>
          <p14:tracePt t="33395" x="7251700" y="2009775"/>
          <p14:tracePt t="33402" x="7277100" y="1982788"/>
          <p14:tracePt t="33419" x="7304088" y="1973263"/>
          <p14:tracePt t="33435" x="7375525" y="1955800"/>
          <p14:tracePt t="33452" x="7527925" y="1955800"/>
          <p14:tracePt t="33468" x="7769225" y="1955800"/>
          <p14:tracePt t="33484" x="7983538" y="1955800"/>
          <p14:tracePt t="33501" x="8197850" y="1955800"/>
          <p14:tracePt t="33517" x="8439150" y="1955800"/>
          <p14:tracePt t="33534" x="8724900" y="1955800"/>
          <p14:tracePt t="33551" x="9010650" y="1955800"/>
          <p14:tracePt t="33567" x="9348788" y="1955800"/>
          <p14:tracePt t="33584" x="9617075" y="2000250"/>
          <p14:tracePt t="33601" x="9769475" y="2036763"/>
          <p14:tracePt t="33617" x="9848850" y="2071688"/>
          <p14:tracePt t="33698" x="9858375" y="2071688"/>
          <p14:tracePt t="33714" x="9875838" y="2071688"/>
          <p14:tracePt t="33722" x="9885363" y="2089150"/>
          <p14:tracePt t="34234" x="9894888" y="2089150"/>
          <p14:tracePt t="34242" x="9912350" y="2089150"/>
          <p14:tracePt t="34252" x="9956800" y="2098675"/>
          <p14:tracePt t="34267" x="10001250" y="2133600"/>
          <p14:tracePt t="34284" x="10045700" y="2152650"/>
          <p14:tracePt t="34301" x="10099675" y="2160588"/>
          <p14:tracePt t="34317" x="10109200" y="2160588"/>
          <p14:tracePt t="34334" x="10144125" y="2160588"/>
          <p14:tracePt t="34351" x="10161588" y="2160588"/>
          <p14:tracePt t="34367" x="10206038" y="2160588"/>
          <p14:tracePt t="34384" x="10277475" y="2160588"/>
          <p14:tracePt t="34401" x="10367963" y="2160588"/>
          <p14:tracePt t="34417" x="10402888" y="2160588"/>
          <p14:tracePt t="34434" x="10439400" y="2160588"/>
          <p14:tracePt t="34451" x="10456863" y="2160588"/>
          <p14:tracePt t="34484" x="10474325" y="2179638"/>
          <p14:tracePt t="34522" x="10501313" y="2179638"/>
          <p14:tracePt t="34534" x="10510838" y="2170113"/>
          <p14:tracePt t="34551" x="10518775" y="2160588"/>
          <p14:tracePt t="34571" x="10518775" y="2152650"/>
          <p14:tracePt t="34635" x="10518775" y="2133600"/>
          <p14:tracePt t="34642" x="10518775" y="2125663"/>
          <p14:tracePt t="34652" x="10510838" y="2116138"/>
          <p14:tracePt t="34667" x="10474325" y="2098675"/>
          <p14:tracePt t="34684" x="10466388" y="2089150"/>
          <p14:tracePt t="34701" x="10456863" y="2071688"/>
          <p14:tracePt t="34717" x="10447338" y="2062163"/>
          <p14:tracePt t="34739" x="10439400" y="2062163"/>
          <p14:tracePt t="34762" x="10420350" y="2062163"/>
          <p14:tracePt t="34786" x="10402888" y="2062163"/>
          <p14:tracePt t="34803" x="10394950" y="2062163"/>
          <p14:tracePt t="34882" x="10385425" y="2062163"/>
          <p14:tracePt t="34914" x="10375900" y="2062163"/>
          <p14:tracePt t="34930" x="10348913" y="2062163"/>
          <p14:tracePt t="34939" x="10340975" y="2062163"/>
          <p14:tracePt t="34955" x="10331450" y="2062163"/>
          <p14:tracePt t="34978" x="10323513" y="2062163"/>
          <p14:tracePt t="34986" x="10296525" y="2062163"/>
          <p14:tracePt t="35002" x="10287000" y="2062163"/>
          <p14:tracePt t="35017" x="10269538" y="2081213"/>
          <p14:tracePt t="35035" x="10242550" y="2089150"/>
          <p14:tracePt t="35067" x="10215563" y="2108200"/>
          <p14:tracePt t="35090" x="10206038" y="2116138"/>
          <p14:tracePt t="35098" x="10198100" y="2125663"/>
          <p14:tracePt t="35106" x="10188575" y="2133600"/>
          <p14:tracePt t="35117" x="10180638" y="2143125"/>
          <p14:tracePt t="35134" x="10161588" y="2152650"/>
          <p14:tracePt t="35154" x="10161588" y="2179638"/>
          <p14:tracePt t="35167" x="10153650" y="2187575"/>
          <p14:tracePt t="35186" x="10153650" y="2197100"/>
          <p14:tracePt t="35201" x="10144125" y="2224088"/>
          <p14:tracePt t="35217" x="10144125" y="2232025"/>
          <p14:tracePt t="35243" x="10144125" y="2251075"/>
          <p14:tracePt t="35258" x="10153650" y="2251075"/>
          <p14:tracePt t="35268" x="10171113" y="2251075"/>
          <p14:tracePt t="35290" x="10180638" y="2251075"/>
          <p14:tracePt t="35322" x="10188575" y="2251075"/>
          <p14:tracePt t="35338" x="10206038" y="2251075"/>
          <p14:tracePt t="35346" x="10215563" y="2251075"/>
          <p14:tracePt t="35362" x="10242550" y="2251075"/>
          <p14:tracePt t="35371" x="10252075" y="2241550"/>
          <p14:tracePt t="35387" x="10260013" y="2187575"/>
          <p14:tracePt t="35400" x="10277475" y="2179638"/>
          <p14:tracePt t="35417" x="10277475" y="2133600"/>
          <p14:tracePt t="35434" x="10269538" y="2116138"/>
          <p14:tracePt t="35451" x="10242550" y="2116138"/>
          <p14:tracePt t="35467" x="10206038" y="2116138"/>
          <p14:tracePt t="35484" x="10117138" y="2116138"/>
          <p14:tracePt t="35501" x="10055225" y="2133600"/>
          <p14:tracePt t="35518" x="10018713" y="2160588"/>
          <p14:tracePt t="35554" x="10018713" y="2179638"/>
          <p14:tracePt t="35571" x="10018713" y="2197100"/>
          <p14:tracePt t="35584" x="10028238" y="2224088"/>
          <p14:tracePt t="35601" x="10063163" y="2276475"/>
          <p14:tracePt t="35634" x="10072688" y="2286000"/>
          <p14:tracePt t="35652" x="10082213" y="2286000"/>
          <p14:tracePt t="35668" x="10109200" y="2286000"/>
          <p14:tracePt t="35684" x="10117138" y="2259013"/>
          <p14:tracePt t="35702" x="10117138" y="2251075"/>
          <p14:tracePt t="35834" x="10126663" y="2251075"/>
          <p14:tracePt t="35851" x="10134600" y="2251075"/>
          <p14:tracePt t="35882" x="10144125" y="2251075"/>
          <p14:tracePt t="35906" x="10161588" y="2251075"/>
          <p14:tracePt t="36178" x="10171113" y="2259013"/>
          <p14:tracePt t="36211" x="10180638" y="2268538"/>
          <p14:tracePt t="36299" x="10188575" y="2276475"/>
          <p14:tracePt t="36410" x="10198100" y="2276475"/>
          <p14:tracePt t="36427" x="10206038" y="2276475"/>
          <p14:tracePt t="36522" x="10215563" y="2276475"/>
          <p14:tracePt t="36530" x="10215563" y="2259013"/>
          <p14:tracePt t="36602" x="10215563" y="2251075"/>
          <p14:tracePt t="36611" x="10198100" y="2251075"/>
          <p14:tracePt t="36619" x="10188575" y="2259013"/>
          <p14:tracePt t="36714" x="10198100" y="2259013"/>
          <p14:tracePt t="36730" x="10206038" y="2259013"/>
          <p14:tracePt t="36746" x="10215563" y="2259013"/>
          <p14:tracePt t="36762" x="10252075" y="2259013"/>
          <p14:tracePt t="36770" x="10260013" y="2251075"/>
          <p14:tracePt t="36882" x="10252075" y="2259013"/>
          <p14:tracePt t="37378" x="10260013" y="2259013"/>
          <p14:tracePt t="37506" x="10269538" y="2259013"/>
          <p14:tracePt t="37578" x="10296525" y="2259013"/>
          <p14:tracePt t="37699" x="10304463" y="2259013"/>
          <p14:tracePt t="39098" x="10296525" y="2259013"/>
          <p14:tracePt t="39106" x="10242550" y="2259013"/>
          <p14:tracePt t="39117" x="10188575" y="2259013"/>
          <p14:tracePt t="39134" x="10018713" y="2259013"/>
          <p14:tracePt t="39151" x="9715500" y="2259013"/>
          <p14:tracePt t="39167" x="9304338" y="2259013"/>
          <p14:tracePt t="39184" x="8858250" y="2259013"/>
          <p14:tracePt t="39201" x="8367713" y="2259013"/>
          <p14:tracePt t="39217" x="7732713" y="2259013"/>
          <p14:tracePt t="39234" x="6840538" y="2214563"/>
          <p14:tracePt t="39251" x="6367463" y="2133600"/>
          <p14:tracePt t="39267" x="5830888" y="2054225"/>
          <p14:tracePt t="39284" x="5402263" y="2017713"/>
          <p14:tracePt t="39301" x="5126038" y="1965325"/>
          <p14:tracePt t="39317" x="4867275" y="1965325"/>
          <p14:tracePt t="39334" x="4643438" y="1965325"/>
          <p14:tracePt t="39351" x="4429125" y="1965325"/>
          <p14:tracePt t="39367" x="4251325" y="1911350"/>
          <p14:tracePt t="39384" x="4108450" y="1830388"/>
          <p14:tracePt t="39400" x="4054475" y="1785938"/>
          <p14:tracePt t="39417" x="4017963" y="1751013"/>
          <p14:tracePt t="39434" x="4010025" y="1751013"/>
          <p14:tracePt t="39578" x="4010025" y="1795463"/>
          <p14:tracePt t="39586" x="4010025" y="1803400"/>
          <p14:tracePt t="39610" x="4000500" y="1741488"/>
          <p14:tracePt t="39618" x="3875088" y="1704975"/>
          <p14:tracePt t="39626" x="3633788" y="1643063"/>
          <p14:tracePt t="39635" x="3490913" y="1643063"/>
          <p14:tracePt t="39651" x="3241675" y="1608138"/>
          <p14:tracePt t="39667" x="3071813" y="1608138"/>
          <p14:tracePt t="39684" x="2857500" y="1608138"/>
          <p14:tracePt t="39700" x="2741613" y="1608138"/>
          <p14:tracePt t="39717" x="2598738" y="1633538"/>
          <p14:tracePt t="39734" x="2536825" y="1643063"/>
          <p14:tracePt t="39751" x="2473325" y="1643063"/>
          <p14:tracePt t="39768" x="2366963" y="1643063"/>
          <p14:tracePt t="39784" x="2286000" y="1660525"/>
          <p14:tracePt t="39800" x="2205038" y="1697038"/>
          <p14:tracePt t="39817" x="2143125" y="1724025"/>
          <p14:tracePt t="39835" x="2081213" y="1758950"/>
          <p14:tracePt t="39851" x="2044700" y="1803400"/>
          <p14:tracePt t="39867" x="2027238" y="1830388"/>
          <p14:tracePt t="39884" x="2009775" y="1874838"/>
          <p14:tracePt t="39901" x="1973263" y="1938338"/>
          <p14:tracePt t="39917" x="1946275" y="1990725"/>
          <p14:tracePt t="39934" x="1893888" y="2071688"/>
          <p14:tracePt t="39950" x="1847850" y="2152650"/>
          <p14:tracePt t="39967" x="1812925" y="2205038"/>
          <p14:tracePt t="39984" x="1803400" y="2214563"/>
          <p14:tracePt t="40001" x="1795463" y="2224088"/>
          <p14:tracePt t="40017" x="1785938" y="2232025"/>
          <p14:tracePt t="40052" x="1776413" y="2232025"/>
          <p14:tracePt t="40067" x="1724025" y="2205038"/>
          <p14:tracePt t="40084" x="1704975" y="2187575"/>
          <p14:tracePt t="40101" x="1660525" y="2160588"/>
          <p14:tracePt t="40117" x="1625600" y="2143125"/>
          <p14:tracePt t="40134" x="1571625" y="2116138"/>
          <p14:tracePt t="40150" x="1527175" y="2089150"/>
          <p14:tracePt t="40167" x="1509713" y="2081213"/>
          <p14:tracePt t="40184" x="1473200" y="2062163"/>
          <p14:tracePt t="40217" x="1465263" y="2036763"/>
          <p14:tracePt t="40234" x="1446213" y="2027238"/>
          <p14:tracePt t="40427" x="1455738" y="2027238"/>
          <p14:tracePt t="40434" x="1465263" y="2027238"/>
          <p14:tracePt t="40443" x="1482725" y="2027238"/>
          <p14:tracePt t="40451" x="1490663" y="2027238"/>
          <p14:tracePt t="40467" x="1562100" y="2027238"/>
          <p14:tracePt t="40484" x="1643063" y="2009775"/>
          <p14:tracePt t="40501" x="1704975" y="2000250"/>
          <p14:tracePt t="40517" x="1795463" y="2000250"/>
          <p14:tracePt t="40534" x="1830388" y="2000250"/>
          <p14:tracePt t="40550" x="1866900" y="2000250"/>
          <p14:tracePt t="40602" x="1874838" y="2000250"/>
          <p14:tracePt t="40618" x="1893888" y="1973263"/>
          <p14:tracePt t="40658" x="1901825" y="1973263"/>
          <p14:tracePt t="40730" x="1919288" y="1973263"/>
          <p14:tracePt t="40874" x="1928813" y="1973263"/>
          <p14:tracePt t="40971" x="1938338" y="1973263"/>
          <p14:tracePt t="40978" x="1973263" y="1973263"/>
          <p14:tracePt t="40987" x="1990725" y="1973263"/>
          <p14:tracePt t="41000" x="2017713" y="1973263"/>
          <p14:tracePt t="41017" x="2054225" y="1973263"/>
          <p14:tracePt t="41034" x="2098675" y="1965325"/>
          <p14:tracePt t="41051" x="2170113" y="1965325"/>
          <p14:tracePt t="41067" x="2205038" y="1955800"/>
          <p14:tracePt t="41084" x="2214563" y="1955800"/>
          <p14:tracePt t="41117" x="2224088" y="1955800"/>
          <p14:tracePt t="41474" x="2241550" y="1955800"/>
          <p14:tracePt t="41483" x="2251075" y="1955800"/>
          <p14:tracePt t="41490" x="2268538" y="1955800"/>
          <p14:tracePt t="41500" x="2276475" y="1955800"/>
          <p14:tracePt t="41517" x="2303463" y="1955800"/>
          <p14:tracePt t="41534" x="2366963" y="1955800"/>
          <p14:tracePt t="41550" x="2384425" y="1955800"/>
          <p14:tracePt t="41567" x="2411413" y="1955800"/>
          <p14:tracePt t="41584" x="2428875" y="1955800"/>
          <p14:tracePt t="41600" x="2473325" y="1938338"/>
          <p14:tracePt t="41617" x="2500313" y="1938338"/>
          <p14:tracePt t="41634" x="2517775" y="1938338"/>
          <p14:tracePt t="41682" x="2527300" y="1938338"/>
          <p14:tracePt t="41722" x="2536825" y="1938338"/>
          <p14:tracePt t="41738" x="2554288" y="1938338"/>
          <p14:tracePt t="41922" x="2571750" y="1938338"/>
          <p14:tracePt t="41931" x="2581275" y="1938338"/>
          <p14:tracePt t="41938" x="2608263" y="1938338"/>
          <p14:tracePt t="41950" x="2625725" y="1938338"/>
          <p14:tracePt t="41967" x="2643188" y="1938338"/>
          <p14:tracePt t="41984" x="2652713" y="1938338"/>
          <p14:tracePt t="42018" x="2679700" y="1938338"/>
          <p14:tracePt t="42042" x="2687638" y="1938338"/>
          <p14:tracePt t="42052" x="2705100" y="1938338"/>
          <p14:tracePt t="42067" x="2768600" y="1938338"/>
          <p14:tracePt t="42084" x="2813050" y="1938338"/>
          <p14:tracePt t="42100" x="2874963" y="1938338"/>
          <p14:tracePt t="42117" x="2938463" y="1938338"/>
          <p14:tracePt t="42134" x="3000375" y="1938338"/>
          <p14:tracePt t="42150" x="3009900" y="1938338"/>
          <p14:tracePt t="42167" x="3027363" y="1938338"/>
          <p14:tracePt t="42386" x="3044825" y="1938338"/>
          <p14:tracePt t="42394" x="3054350" y="1938338"/>
          <p14:tracePt t="42402" x="3062288" y="1938338"/>
          <p14:tracePt t="42417" x="3098800" y="1938338"/>
          <p14:tracePt t="42434" x="3116263" y="1938338"/>
          <p14:tracePt t="42451" x="3133725" y="1938338"/>
          <p14:tracePt t="43043" x="3152775" y="1938338"/>
          <p14:tracePt t="43051" x="3160713" y="1938338"/>
          <p14:tracePt t="43058" x="3197225" y="1938338"/>
          <p14:tracePt t="43068" x="3205163" y="1938338"/>
          <p14:tracePt t="43084" x="3214688" y="1938338"/>
          <p14:tracePt t="43100" x="3224213" y="1938338"/>
          <p14:tracePt t="43146" x="3241675" y="1938338"/>
          <p14:tracePt t="43154" x="3251200" y="1938338"/>
          <p14:tracePt t="43167" x="3268663" y="1938338"/>
          <p14:tracePt t="43202" x="3276600" y="1938338"/>
          <p14:tracePt t="43226" x="3295650" y="1938338"/>
          <p14:tracePt t="43234" x="3322638" y="1938338"/>
          <p14:tracePt t="43242" x="3330575" y="1938338"/>
          <p14:tracePt t="43252" x="3348038" y="1938338"/>
          <p14:tracePt t="43267" x="3384550" y="1938338"/>
          <p14:tracePt t="43450" x="3402013" y="1938338"/>
          <p14:tracePt t="43547" x="3419475" y="1938338"/>
          <p14:tracePt t="43690" x="3429000" y="1938338"/>
          <p14:tracePt t="43706" x="3438525" y="1938338"/>
          <p14:tracePt t="43723" x="3455988" y="1938338"/>
          <p14:tracePt t="43730" x="3465513" y="1938338"/>
          <p14:tracePt t="43738" x="3490913" y="1938338"/>
          <p14:tracePt t="43751" x="3509963" y="1938338"/>
          <p14:tracePt t="43767" x="3544888" y="1938338"/>
          <p14:tracePt t="43784" x="3589338" y="1938338"/>
          <p14:tracePt t="43800" x="3633788" y="1938338"/>
          <p14:tracePt t="43817" x="3679825" y="1938338"/>
          <p14:tracePt t="43834" x="3697288" y="1938338"/>
          <p14:tracePt t="43851" x="3714750" y="1938338"/>
          <p14:tracePt t="43884" x="3732213" y="1938338"/>
          <p14:tracePt t="43900" x="3741738" y="1938338"/>
          <p14:tracePt t="44138" x="3759200" y="1938338"/>
          <p14:tracePt t="44146" x="3768725" y="1938338"/>
          <p14:tracePt t="44154" x="3786188" y="1938338"/>
          <p14:tracePt t="44167" x="3813175" y="1938338"/>
          <p14:tracePt t="44183" x="3875088" y="1938338"/>
          <p14:tracePt t="44200" x="3929063" y="1946275"/>
          <p14:tracePt t="44217" x="3990975" y="1946275"/>
          <p14:tracePt t="44234" x="4037013" y="1946275"/>
          <p14:tracePt t="44268" x="4044950" y="1946275"/>
          <p14:tracePt t="44284" x="4054475" y="1946275"/>
          <p14:tracePt t="44300" x="4098925" y="1946275"/>
          <p14:tracePt t="44317" x="4143375" y="1946275"/>
          <p14:tracePt t="44334" x="4160838" y="1965325"/>
          <p14:tracePt t="44350" x="4187825" y="1965325"/>
          <p14:tracePt t="44367" x="4197350" y="1965325"/>
          <p14:tracePt t="44384" x="4214813" y="1965325"/>
          <p14:tracePt t="44401" x="4241800" y="1965325"/>
          <p14:tracePt t="44417" x="4251325" y="1965325"/>
          <p14:tracePt t="44433" x="4295775" y="1965325"/>
          <p14:tracePt t="44451" x="4348163" y="1973263"/>
          <p14:tracePt t="44467" x="4419600" y="1973263"/>
          <p14:tracePt t="44484" x="4616450" y="1990725"/>
          <p14:tracePt t="44501" x="4840288" y="2009775"/>
          <p14:tracePt t="44517" x="5037138" y="2027238"/>
          <p14:tracePt t="44534" x="5170488" y="2044700"/>
          <p14:tracePt t="44550" x="5214938" y="2044700"/>
          <p14:tracePt t="44874" x="5224463" y="2044700"/>
          <p14:tracePt t="44978" x="5232400" y="2044700"/>
          <p14:tracePt t="45019" x="5241925" y="2044700"/>
          <p14:tracePt t="45027" x="5268913" y="2044700"/>
          <p14:tracePt t="45043" x="5276850" y="2044700"/>
          <p14:tracePt t="45099" x="5286375" y="2044700"/>
          <p14:tracePt t="45122" x="5313363" y="2044700"/>
          <p14:tracePt t="45139" x="5322888" y="2044700"/>
          <p14:tracePt t="45162" x="5330825" y="2044700"/>
          <p14:tracePt t="47170" x="5367338" y="2044700"/>
          <p14:tracePt t="47178" x="5384800" y="2044700"/>
          <p14:tracePt t="47187" x="5438775" y="2044700"/>
          <p14:tracePt t="47200" x="5446713" y="2044700"/>
          <p14:tracePt t="47217" x="5491163" y="2044700"/>
          <p14:tracePt t="47234" x="5537200" y="2044700"/>
          <p14:tracePt t="47250" x="5562600" y="2044700"/>
          <p14:tracePt t="47283" x="5572125" y="2044700"/>
          <p14:tracePt t="47300" x="5589588" y="2044700"/>
          <p14:tracePt t="47317" x="5608638" y="2044700"/>
          <p14:tracePt t="47333" x="5653088" y="2044700"/>
          <p14:tracePt t="47350" x="5680075" y="2044700"/>
          <p14:tracePt t="47367" x="5697538" y="2044700"/>
          <p14:tracePt t="47402" x="5705475" y="2044700"/>
          <p14:tracePt t="47442" x="5715000" y="2044700"/>
          <p14:tracePt t="47451" x="5724525" y="2044700"/>
          <p14:tracePt t="47459" x="5751513" y="2044700"/>
          <p14:tracePt t="47468" x="5759450" y="2044700"/>
          <p14:tracePt t="47483" x="5776913" y="2044700"/>
          <p14:tracePt t="47500" x="5813425" y="2044700"/>
          <p14:tracePt t="47517" x="5822950" y="2044700"/>
          <p14:tracePt t="47533" x="5830888" y="2044700"/>
          <p14:tracePt t="47550" x="5867400" y="2044700"/>
          <p14:tracePt t="47567" x="5884863" y="2044700"/>
          <p14:tracePt t="47583" x="5929313" y="2044700"/>
          <p14:tracePt t="47600" x="5991225" y="2044700"/>
          <p14:tracePt t="47617" x="6037263" y="2044700"/>
          <p14:tracePt t="47634" x="6054725" y="2044700"/>
          <p14:tracePt t="47651" x="6099175" y="2044700"/>
          <p14:tracePt t="47668" x="6108700" y="2044700"/>
          <p14:tracePt t="47683" x="6126163" y="2044700"/>
          <p14:tracePt t="47700" x="6161088" y="2044700"/>
          <p14:tracePt t="47717" x="6205538" y="2044700"/>
          <p14:tracePt t="47734" x="6251575" y="2044700"/>
          <p14:tracePt t="47750" x="6269038" y="2044700"/>
          <p14:tracePt t="47768" x="6303963" y="2044700"/>
          <p14:tracePt t="47784" x="6313488" y="2054225"/>
          <p14:tracePt t="47850" x="6323013" y="2054225"/>
          <p14:tracePt t="47858" x="6340475" y="2054225"/>
          <p14:tracePt t="47868" x="6348413" y="2054225"/>
          <p14:tracePt t="47884" x="6384925" y="2054225"/>
          <p14:tracePt t="47900" x="6419850" y="2054225"/>
          <p14:tracePt t="47917" x="6473825" y="2054225"/>
          <p14:tracePt t="47933" x="6518275" y="2054225"/>
          <p14:tracePt t="47950" x="6562725" y="2054225"/>
          <p14:tracePt t="47967" x="6626225" y="2054225"/>
          <p14:tracePt t="47983" x="6653213" y="2054225"/>
          <p14:tracePt t="48000" x="6751638" y="2054225"/>
          <p14:tracePt t="48018" x="6813550" y="2054225"/>
          <p14:tracePt t="48034" x="6867525" y="2054225"/>
          <p14:tracePt t="48051" x="6919913" y="2054225"/>
          <p14:tracePt t="48067" x="6946900" y="2054225"/>
          <p14:tracePt t="48084" x="6983413" y="2054225"/>
          <p14:tracePt t="48100" x="7010400" y="2054225"/>
          <p14:tracePt t="48117" x="7054850" y="2054225"/>
          <p14:tracePt t="48133" x="7089775" y="2054225"/>
          <p14:tracePt t="48150" x="7116763" y="2054225"/>
          <p14:tracePt t="48167" x="7126288" y="2054225"/>
          <p14:tracePt t="48183" x="7153275" y="2036763"/>
          <p14:tracePt t="48242" x="7161213" y="2036763"/>
          <p14:tracePt t="48251" x="7180263" y="2036763"/>
          <p14:tracePt t="48258" x="7197725" y="2036763"/>
          <p14:tracePt t="48268" x="7224713" y="2036763"/>
          <p14:tracePt t="48284" x="7277100" y="2036763"/>
          <p14:tracePt t="48300" x="7340600" y="2044700"/>
          <p14:tracePt t="48317" x="7412038" y="2054225"/>
          <p14:tracePt t="48333" x="7473950" y="2054225"/>
          <p14:tracePt t="48350" x="7518400" y="2054225"/>
          <p14:tracePt t="48367" x="7554913" y="2054225"/>
          <p14:tracePt t="48383" x="7589838" y="2054225"/>
          <p14:tracePt t="48400" x="7608888" y="2054225"/>
          <p14:tracePt t="48417" x="7626350" y="2054225"/>
          <p14:tracePt t="48434" x="7661275" y="2054225"/>
          <p14:tracePt t="48451" x="7742238" y="2054225"/>
          <p14:tracePt t="48467" x="7804150" y="2054225"/>
          <p14:tracePt t="48483" x="7840663" y="2054225"/>
          <p14:tracePt t="48500" x="7848600" y="2054225"/>
          <p14:tracePt t="48517" x="7858125" y="2054225"/>
          <p14:tracePt t="48706" x="7796213" y="2054225"/>
          <p14:tracePt t="48715" x="7697788" y="2054225"/>
          <p14:tracePt t="48722" x="7599363" y="2054225"/>
          <p14:tracePt t="48734" x="7483475" y="2054225"/>
          <p14:tracePt t="48750" x="7215188" y="2054225"/>
          <p14:tracePt t="48767" x="6911975" y="2054225"/>
          <p14:tracePt t="48784" x="6500813" y="2071688"/>
          <p14:tracePt t="48800" x="5840413" y="2071688"/>
          <p14:tracePt t="48817" x="5153025" y="2071688"/>
          <p14:tracePt t="48834" x="4367213" y="2071688"/>
          <p14:tracePt t="48851" x="3509963" y="2071688"/>
          <p14:tracePt t="48867" x="3152775" y="2071688"/>
          <p14:tracePt t="48884" x="2955925" y="2071688"/>
          <p14:tracePt t="48900" x="2813050" y="2071688"/>
          <p14:tracePt t="48917" x="2687638" y="2071688"/>
          <p14:tracePt t="48934" x="2536825" y="2071688"/>
          <p14:tracePt t="48951" x="2393950" y="2071688"/>
          <p14:tracePt t="48967" x="2241550" y="2071688"/>
          <p14:tracePt t="48983" x="2098675" y="2071688"/>
          <p14:tracePt t="49000" x="2000250" y="2071688"/>
          <p14:tracePt t="49017" x="1893888" y="2071688"/>
          <p14:tracePt t="49034" x="1822450" y="2071688"/>
          <p14:tracePt t="49051" x="1670050" y="2089150"/>
          <p14:tracePt t="49067" x="1581150" y="2116138"/>
          <p14:tracePt t="49084" x="1517650" y="2125663"/>
          <p14:tracePt t="49100" x="1455738" y="2125663"/>
          <p14:tracePt t="49117" x="1419225" y="2143125"/>
          <p14:tracePt t="49133" x="1347788" y="2179638"/>
          <p14:tracePt t="49150" x="1330325" y="2179638"/>
          <p14:tracePt t="49167" x="1268413" y="2187575"/>
          <p14:tracePt t="49183" x="1250950" y="2197100"/>
          <p14:tracePt t="49200" x="1214438" y="2197100"/>
          <p14:tracePt t="49217" x="1204913" y="2197100"/>
          <p14:tracePt t="49233" x="1152525" y="2197100"/>
          <p14:tracePt t="49251" x="990600" y="2241550"/>
          <p14:tracePt t="49268" x="928688" y="2241550"/>
          <p14:tracePt t="49283" x="893763" y="2251075"/>
          <p14:tracePt t="49300" x="839788" y="2251075"/>
          <p14:tracePt t="49317" x="830263" y="2251075"/>
          <p14:tracePt t="49642" x="839788" y="2251075"/>
          <p14:tracePt t="49651" x="874713" y="2251075"/>
          <p14:tracePt t="49659" x="901700" y="2251075"/>
          <p14:tracePt t="49668" x="938213" y="2251075"/>
          <p14:tracePt t="49683" x="1000125" y="2251075"/>
          <p14:tracePt t="49700" x="1071563" y="2251075"/>
          <p14:tracePt t="49717" x="1133475" y="2251075"/>
          <p14:tracePt t="49733" x="1143000" y="2251075"/>
          <p14:tracePt t="49858" x="1160463" y="2251075"/>
          <p14:tracePt t="49874" x="1179513" y="2251075"/>
          <p14:tracePt t="49883" x="1187450" y="2251075"/>
          <p14:tracePt t="49890" x="1196975" y="2251075"/>
          <p14:tracePt t="49900" x="1204913" y="2251075"/>
          <p14:tracePt t="49917" x="1250950" y="2251075"/>
          <p14:tracePt t="49933" x="1276350" y="2251075"/>
          <p14:tracePt t="49950" x="1295400" y="2251075"/>
          <p14:tracePt t="49994" x="1303338" y="2251075"/>
          <p14:tracePt t="50002" x="1312863" y="2251075"/>
          <p14:tracePt t="50017" x="1322388" y="2251075"/>
          <p14:tracePt t="50033" x="1347788" y="2251075"/>
          <p14:tracePt t="50050" x="1357313" y="2241550"/>
          <p14:tracePt t="50154" x="1374775" y="2241550"/>
          <p14:tracePt t="50162" x="1401763" y="2241550"/>
          <p14:tracePt t="50178" x="1411288" y="2241550"/>
          <p14:tracePt t="50187" x="1446213" y="2241550"/>
          <p14:tracePt t="50200" x="1455738" y="2241550"/>
          <p14:tracePt t="50217" x="1500188" y="2241550"/>
          <p14:tracePt t="50233" x="1536700" y="2241550"/>
          <p14:tracePt t="50251" x="1571625" y="2241550"/>
          <p14:tracePt t="50267" x="1598613" y="2259013"/>
          <p14:tracePt t="51410" x="1608138" y="2259013"/>
          <p14:tracePt t="51418" x="1616075" y="2259013"/>
          <p14:tracePt t="51426" x="1625600" y="2259013"/>
          <p14:tracePt t="51499" x="1670050" y="2268538"/>
          <p14:tracePt t="51522" x="1697038" y="2276475"/>
          <p14:tracePt t="51546" x="1724025" y="2276475"/>
          <p14:tracePt t="51554" x="1741488" y="2276475"/>
          <p14:tracePt t="51567" x="1751013" y="2276475"/>
          <p14:tracePt t="51583" x="1785938" y="2303463"/>
          <p14:tracePt t="51600" x="1847850" y="2303463"/>
          <p14:tracePt t="51617" x="1866900" y="2303463"/>
          <p14:tracePt t="51634" x="1901825" y="2303463"/>
          <p14:tracePt t="51650" x="1911350" y="2303463"/>
          <p14:tracePt t="51667" x="1919288" y="2303463"/>
          <p14:tracePt t="51683" x="1955800" y="2303463"/>
          <p14:tracePt t="51700" x="1965325" y="2303463"/>
          <p14:tracePt t="51717" x="1973263" y="2303463"/>
          <p14:tracePt t="51734" x="2017713" y="2303463"/>
          <p14:tracePt t="51750" x="2054225" y="2303463"/>
          <p14:tracePt t="51767" x="2071688" y="2303463"/>
          <p14:tracePt t="51783" x="2098675" y="2286000"/>
          <p14:tracePt t="51800" x="2116138" y="2286000"/>
          <p14:tracePt t="51817" x="2125663" y="2286000"/>
          <p14:tracePt t="51834" x="2133600" y="2276475"/>
          <p14:tracePt t="51914" x="2160588" y="2276475"/>
          <p14:tracePt t="52067" x="2179638" y="2276475"/>
          <p14:tracePt t="52074" x="2214563" y="2276475"/>
          <p14:tracePt t="52084" x="2241550" y="2276475"/>
          <p14:tracePt t="52100" x="2286000" y="2276475"/>
          <p14:tracePt t="52117" x="2330450" y="2276475"/>
          <p14:tracePt t="52133" x="2366963" y="2276475"/>
          <p14:tracePt t="52150" x="2384425" y="2276475"/>
          <p14:tracePt t="52167" x="2401888" y="2276475"/>
          <p14:tracePt t="52203" x="2411413" y="2276475"/>
          <p14:tracePt t="52227" x="2419350" y="2276475"/>
          <p14:tracePt t="52258" x="2438400" y="2276475"/>
          <p14:tracePt t="52282" x="2446338" y="2276475"/>
          <p14:tracePt t="52291" x="2465388" y="2276475"/>
          <p14:tracePt t="52300" x="2473325" y="2276475"/>
          <p14:tracePt t="52317" x="2500313" y="2276475"/>
          <p14:tracePt t="52333" x="2517775" y="2259013"/>
          <p14:tracePt t="52366" x="2544763" y="2259013"/>
          <p14:tracePt t="52383" x="2554288" y="2259013"/>
          <p14:tracePt t="52434" x="2562225" y="2251075"/>
          <p14:tracePt t="52506" x="2571750" y="2251075"/>
          <p14:tracePt t="52538" x="2598738" y="2251075"/>
          <p14:tracePt t="52626" x="2608263" y="2251075"/>
          <p14:tracePt t="52650" x="2625725" y="2251075"/>
          <p14:tracePt t="52667" x="2652713" y="2251075"/>
          <p14:tracePt t="52683" x="2660650" y="2251075"/>
          <p14:tracePt t="52700" x="2670175" y="2251075"/>
          <p14:tracePt t="52746" x="2679700" y="2251075"/>
          <p14:tracePt t="52762" x="2705100" y="2251075"/>
          <p14:tracePt t="52770" x="2714625" y="2251075"/>
          <p14:tracePt t="52783" x="2724150" y="2251075"/>
          <p14:tracePt t="52800" x="2732088" y="2251075"/>
          <p14:tracePt t="52816" x="2751138" y="2251075"/>
          <p14:tracePt t="52833" x="2768600" y="2251075"/>
          <p14:tracePt t="52883" x="2776538" y="2251075"/>
          <p14:tracePt t="53186" x="2786063" y="2251075"/>
          <p14:tracePt t="53194" x="2803525" y="2251075"/>
          <p14:tracePt t="53210" x="2813050" y="2251075"/>
          <p14:tracePt t="53218" x="2840038" y="2251075"/>
          <p14:tracePt t="53233" x="2857500" y="2251075"/>
          <p14:tracePt t="53250" x="2884488" y="2251075"/>
          <p14:tracePt t="53267" x="2911475" y="2251075"/>
          <p14:tracePt t="53283" x="2919413" y="2251075"/>
          <p14:tracePt t="53300" x="2938463" y="2251075"/>
          <p14:tracePt t="53317" x="2946400" y="2251075"/>
          <p14:tracePt t="53338" x="2965450" y="2251075"/>
          <p14:tracePt t="53362" x="2973388" y="2251075"/>
          <p14:tracePt t="53371" x="2982913" y="2251075"/>
          <p14:tracePt t="53383" x="3000375" y="2251075"/>
          <p14:tracePt t="53400" x="3017838" y="2251075"/>
          <p14:tracePt t="53416" x="3027363" y="2251075"/>
          <p14:tracePt t="53433" x="3044825" y="2251075"/>
          <p14:tracePt t="53450" x="3081338" y="2251075"/>
          <p14:tracePt t="53467" x="3098800" y="2251075"/>
          <p14:tracePt t="53483" x="3125788" y="2251075"/>
          <p14:tracePt t="53859" x="3133725" y="2251075"/>
          <p14:tracePt t="53890" x="3143250" y="2251075"/>
          <p14:tracePt t="53915" x="3152775" y="2251075"/>
          <p14:tracePt t="53938" x="3170238" y="2251075"/>
          <p14:tracePt t="53954" x="3187700" y="2251075"/>
          <p14:tracePt t="54027" x="3197225" y="2251075"/>
          <p14:tracePt t="54034" x="3205163" y="2251075"/>
          <p14:tracePt t="54043" x="3224213" y="2251075"/>
          <p14:tracePt t="54051" x="3251200" y="2251075"/>
          <p14:tracePt t="54067" x="3276600" y="2251075"/>
          <p14:tracePt t="54083" x="3295650" y="2251075"/>
          <p14:tracePt t="54178" x="3303588" y="2251075"/>
          <p14:tracePt t="54226" x="3322638" y="2251075"/>
          <p14:tracePt t="54234" x="3357563" y="2251075"/>
          <p14:tracePt t="54243" x="3367088" y="2251075"/>
          <p14:tracePt t="54251" x="3402013" y="2251075"/>
          <p14:tracePt t="54267" x="3411538" y="2251075"/>
          <p14:tracePt t="54283" x="3446463" y="2251075"/>
          <p14:tracePt t="54643" x="3455988" y="2251075"/>
          <p14:tracePt t="54658" x="3465513" y="2251075"/>
          <p14:tracePt t="54683" x="3473450" y="2251075"/>
          <p14:tracePt t="54700" x="3500438" y="2251075"/>
          <p14:tracePt t="54722" x="3509963" y="2251075"/>
          <p14:tracePt t="54730" x="3517900" y="2251075"/>
          <p14:tracePt t="54746" x="3527425" y="2251075"/>
          <p14:tracePt t="55074" x="3562350" y="2251075"/>
          <p14:tracePt t="55091" x="3589338" y="2251075"/>
          <p14:tracePt t="55100" x="3608388" y="2251075"/>
          <p14:tracePt t="55106" x="3616325" y="2251075"/>
          <p14:tracePt t="55122" x="3643313" y="2251075"/>
          <p14:tracePt t="55133" x="3660775" y="2251075"/>
          <p14:tracePt t="55150" x="3697288" y="2259013"/>
          <p14:tracePt t="55166" x="3714750" y="2259013"/>
          <p14:tracePt t="55200" x="3732213" y="2268538"/>
          <p14:tracePt t="55216" x="3751263" y="2286000"/>
          <p14:tracePt t="55233" x="3786188" y="2286000"/>
          <p14:tracePt t="55251" x="3840163" y="2303463"/>
          <p14:tracePt t="55267" x="3848100" y="2312988"/>
          <p14:tracePt t="55283" x="3857625" y="2312988"/>
          <p14:tracePt t="55498" x="3884613" y="2312988"/>
          <p14:tracePt t="55515" x="3894138" y="2312988"/>
          <p14:tracePt t="55523" x="3902075" y="2312988"/>
          <p14:tracePt t="55533" x="3911600" y="2312988"/>
          <p14:tracePt t="55550" x="3946525" y="2312988"/>
          <p14:tracePt t="55566" x="3965575" y="2312988"/>
          <p14:tracePt t="55583" x="4010025" y="2312988"/>
          <p14:tracePt t="55600" x="4089400" y="2312988"/>
          <p14:tracePt t="55617" x="4133850" y="2303463"/>
          <p14:tracePt t="55634" x="4197350" y="2303463"/>
          <p14:tracePt t="55651" x="4295775" y="2286000"/>
          <p14:tracePt t="55667" x="4357688" y="2286000"/>
          <p14:tracePt t="55683" x="4465638" y="2286000"/>
          <p14:tracePt t="55700" x="4660900" y="2286000"/>
          <p14:tracePt t="55716" x="4848225" y="2286000"/>
          <p14:tracePt t="55733" x="5116513" y="2286000"/>
          <p14:tracePt t="55750" x="5330825" y="2286000"/>
          <p14:tracePt t="55766" x="5367338" y="2286000"/>
          <p14:tracePt t="55800" x="5402263" y="2214563"/>
          <p14:tracePt t="55816" x="5402263" y="2170113"/>
          <p14:tracePt t="56026" x="5411788" y="2160588"/>
          <p14:tracePt t="56043" x="5419725" y="2160588"/>
          <p14:tracePt t="56050" x="5446713" y="2160588"/>
          <p14:tracePt t="56058" x="5456238" y="2160588"/>
          <p14:tracePt t="56067" x="5465763" y="2160588"/>
          <p14:tracePt t="56083" x="5510213" y="2160588"/>
          <p14:tracePt t="56100" x="5589588" y="2160588"/>
          <p14:tracePt t="56116" x="5715000" y="2160588"/>
          <p14:tracePt t="56133" x="5902325" y="2187575"/>
          <p14:tracePt t="56150" x="6215063" y="2241550"/>
          <p14:tracePt t="56166" x="6581775" y="2322513"/>
          <p14:tracePt t="56183" x="7018338" y="2374900"/>
          <p14:tracePt t="56200" x="7331075" y="2393950"/>
          <p14:tracePt t="56216" x="7589838" y="2411413"/>
          <p14:tracePt t="56233" x="7786688" y="2411413"/>
          <p14:tracePt t="56251" x="7848600" y="2411413"/>
          <p14:tracePt t="56267" x="7840663" y="2295525"/>
          <p14:tracePt t="56283" x="7634288" y="2071688"/>
          <p14:tracePt t="56300" x="7589838" y="2071688"/>
          <p14:tracePt t="56546" x="7608888" y="2071688"/>
          <p14:tracePt t="56562" x="7634288" y="2071688"/>
          <p14:tracePt t="56571" x="7715250" y="2071688"/>
          <p14:tracePt t="56583" x="7769225" y="2089150"/>
          <p14:tracePt t="56600" x="8010525" y="2108200"/>
          <p14:tracePt t="56616" x="8224838" y="2108200"/>
          <p14:tracePt t="56633" x="8394700" y="2108200"/>
          <p14:tracePt t="56650" x="8582025" y="2062163"/>
          <p14:tracePt t="56667" x="8796338" y="1973263"/>
          <p14:tracePt t="56683" x="8902700" y="1928813"/>
          <p14:tracePt t="56700" x="8947150" y="1901825"/>
          <p14:tracePt t="56716" x="8991600" y="1893888"/>
          <p14:tracePt t="56733" x="9037638" y="1866900"/>
          <p14:tracePt t="56750" x="9099550" y="1857375"/>
          <p14:tracePt t="56766" x="9197975" y="1839913"/>
          <p14:tracePt t="56783" x="9304338" y="1839913"/>
          <p14:tracePt t="56800" x="9375775" y="1839913"/>
          <p14:tracePt t="56816" x="9456738" y="1839913"/>
          <p14:tracePt t="56818" x="9510713" y="1839913"/>
          <p14:tracePt t="56833" x="9582150" y="1839913"/>
          <p14:tracePt t="56851" x="9742488" y="1839913"/>
          <p14:tracePt t="56867" x="9848850" y="1839913"/>
          <p14:tracePt t="56883" x="9939338" y="1839913"/>
          <p14:tracePt t="56900" x="10001250" y="1857375"/>
          <p14:tracePt t="56916" x="10028238" y="1857375"/>
          <p14:tracePt t="56970" x="10037763" y="1866900"/>
          <p14:tracePt t="56995" x="10072688" y="1866900"/>
          <p14:tracePt t="57003" x="10082213" y="1866900"/>
          <p14:tracePt t="57011" x="10090150" y="1866900"/>
          <p14:tracePt t="57050" x="10099675" y="1866900"/>
          <p14:tracePt t="57067" x="10109200" y="1866900"/>
          <p14:tracePt t="57179" x="10134600" y="1866900"/>
          <p14:tracePt t="57186" x="10144125" y="1866900"/>
          <p14:tracePt t="57194" x="10153650" y="1866900"/>
          <p14:tracePt t="57203" x="10161588" y="1874838"/>
          <p14:tracePt t="57218" x="10171113" y="1884363"/>
          <p14:tracePt t="57233" x="10171113" y="1893888"/>
          <p14:tracePt t="57251" x="10198100" y="1928813"/>
          <p14:tracePt t="57284" x="10198100" y="1946275"/>
          <p14:tracePt t="57300" x="10206038" y="1955800"/>
          <p14:tracePt t="57362" x="10206038" y="1973263"/>
          <p14:tracePt t="57378" x="10215563" y="1982788"/>
          <p14:tracePt t="57426" x="10215563" y="2000250"/>
          <p14:tracePt t="57482" x="10215563" y="2009775"/>
          <p14:tracePt t="57538" x="10225088" y="2017713"/>
          <p14:tracePt t="58075" x="10233025" y="2017713"/>
          <p14:tracePt t="58115" x="10242550" y="2017713"/>
          <p14:tracePt t="58139" x="10260013" y="2017713"/>
          <p14:tracePt t="58154" x="10269538" y="2017713"/>
          <p14:tracePt t="58162" x="10277475" y="2017713"/>
          <p14:tracePt t="58170" x="10287000" y="2017713"/>
          <p14:tracePt t="58563" x="10296525" y="2027238"/>
          <p14:tracePt t="58570" x="10304463" y="2027238"/>
          <p14:tracePt t="58594" x="10313988" y="2027238"/>
          <p14:tracePt t="58635" x="10323513" y="2044700"/>
          <p14:tracePt t="58659" x="10340975" y="2044700"/>
          <p14:tracePt t="58746" x="10348913" y="2054225"/>
          <p14:tracePt t="59154" x="10358438" y="2062163"/>
          <p14:tracePt t="59219" x="10367963" y="2062163"/>
          <p14:tracePt t="59250" x="10394950" y="2054225"/>
          <p14:tracePt t="59282" x="10402888" y="2054225"/>
          <p14:tracePt t="59338" x="10412413" y="2036763"/>
          <p14:tracePt t="59379" x="10429875" y="2027238"/>
          <p14:tracePt t="59394" x="10456863" y="2000250"/>
          <p14:tracePt t="59403" x="10466388" y="1990725"/>
          <p14:tracePt t="59426" x="10474325" y="1982788"/>
          <p14:tracePt t="59506" x="10474325" y="1973263"/>
          <p14:tracePt t="59514" x="10491788" y="1965325"/>
          <p14:tracePt t="59562" x="10501313" y="1955800"/>
          <p14:tracePt t="59570" x="10510838" y="1938338"/>
          <p14:tracePt t="59583" x="10518775" y="1928813"/>
          <p14:tracePt t="59600" x="10518775" y="1911350"/>
          <p14:tracePt t="59616" x="10528300" y="1893888"/>
          <p14:tracePt t="59633" x="10537825" y="1857375"/>
          <p14:tracePt t="59650" x="10537825" y="1812925"/>
          <p14:tracePt t="59666" x="10563225" y="1795463"/>
          <p14:tracePt t="59683" x="10563225" y="1758950"/>
          <p14:tracePt t="59700" x="10563225" y="1731963"/>
          <p14:tracePt t="59716" x="10563225" y="1679575"/>
          <p14:tracePt t="59733" x="10563225" y="1633538"/>
          <p14:tracePt t="59749" x="10563225" y="1589088"/>
          <p14:tracePt t="59766" x="10563225" y="1571625"/>
          <p14:tracePt t="59783" x="10555288" y="1536700"/>
          <p14:tracePt t="59800" x="10555288" y="1527175"/>
          <p14:tracePt t="59816" x="10545763" y="1517650"/>
          <p14:tracePt t="59833" x="10545763" y="1509713"/>
          <p14:tracePt t="59835" x="10537825" y="1500188"/>
          <p14:tracePt t="59850" x="10537825" y="1490663"/>
          <p14:tracePt t="59867" x="10510838" y="1455738"/>
          <p14:tracePt t="59883" x="10491788" y="1446213"/>
          <p14:tracePt t="59900" x="10474325" y="1428750"/>
          <p14:tracePt t="59916" x="10456863" y="1419225"/>
          <p14:tracePt t="59950" x="10447338" y="1411288"/>
          <p14:tracePt t="60306" x="10429875" y="1411288"/>
          <p14:tracePt t="60316" x="10439400" y="1419225"/>
          <p14:tracePt t="60331" x="10447338" y="1438275"/>
          <p14:tracePt t="60354" x="10456863" y="1446213"/>
          <p14:tracePt t="60394" x="10466388" y="1465263"/>
          <p14:tracePt t="60403" x="10466388" y="1473200"/>
          <p14:tracePt t="60419" x="10474325" y="1490663"/>
          <p14:tracePt t="60434" x="10474325" y="1517650"/>
          <p14:tracePt t="60443" x="10474325" y="1536700"/>
          <p14:tracePt t="60451" x="10474325" y="1544638"/>
          <p14:tracePt t="60467" x="10474325" y="1589088"/>
          <p14:tracePt t="60484" x="10474325" y="1633538"/>
          <p14:tracePt t="60500" x="10474325" y="1679575"/>
          <p14:tracePt t="60516" x="10474325" y="1704975"/>
          <p14:tracePt t="60533" x="10474325" y="1731963"/>
          <p14:tracePt t="60549" x="10474325" y="1741488"/>
          <p14:tracePt t="60566" x="10474325" y="1758950"/>
          <p14:tracePt t="60583" x="10474325" y="1768475"/>
          <p14:tracePt t="60600" x="10474325" y="1785938"/>
          <p14:tracePt t="60616" x="10474325" y="1795463"/>
          <p14:tracePt t="60633" x="10466388" y="1803400"/>
          <p14:tracePt t="60651" x="10456863" y="1847850"/>
          <p14:tracePt t="60666" x="10447338" y="1874838"/>
          <p14:tracePt t="60683" x="10429875" y="1911350"/>
          <p14:tracePt t="60700" x="10429875" y="1919288"/>
          <p14:tracePt t="60716" x="10412413" y="1938338"/>
          <p14:tracePt t="60733" x="10412413" y="1946275"/>
          <p14:tracePt t="60750" x="10402888" y="1973263"/>
          <p14:tracePt t="60783" x="10394950" y="2000250"/>
          <p14:tracePt t="60800" x="10385425" y="2009775"/>
          <p14:tracePt t="60817" x="10367963" y="2027238"/>
          <p14:tracePt t="60819" x="10358438" y="2027238"/>
          <p14:tracePt t="60833" x="10348913" y="2036763"/>
          <p14:tracePt t="61379" x="10375900" y="2017713"/>
          <p14:tracePt t="61403" x="10385425" y="2009775"/>
          <p14:tracePt t="61434" x="10385425" y="2000250"/>
          <p14:tracePt t="61443" x="10385425" y="1990725"/>
          <p14:tracePt t="61451" x="10412413" y="1955800"/>
          <p14:tracePt t="61467" x="10420350" y="1928813"/>
          <p14:tracePt t="61483" x="10420350" y="1911350"/>
          <p14:tracePt t="61500" x="10429875" y="1874838"/>
          <p14:tracePt t="61516" x="10429875" y="1857375"/>
          <p14:tracePt t="61533" x="10429875" y="1847850"/>
          <p14:tracePt t="61550" x="10429875" y="1839913"/>
          <p14:tracePt t="61566" x="10429875" y="1812925"/>
          <p14:tracePt t="61583" x="10439400" y="1795463"/>
          <p14:tracePt t="61600" x="10439400" y="1758950"/>
          <p14:tracePt t="61616" x="10439400" y="1741488"/>
          <p14:tracePt t="61633" x="10439400" y="1714500"/>
          <p14:tracePt t="61649" x="10439400" y="1679575"/>
          <p14:tracePt t="61667" x="10439400" y="1625600"/>
          <p14:tracePt t="61683" x="10439400" y="1589088"/>
          <p14:tracePt t="61700" x="10439400" y="1562100"/>
          <p14:tracePt t="61716" x="10439400" y="1536700"/>
          <p14:tracePt t="61733" x="10439400" y="1527175"/>
          <p14:tracePt t="61750" x="10429875" y="1509713"/>
          <p14:tracePt t="61766" x="10420350" y="1482725"/>
          <p14:tracePt t="61800" x="10412413" y="1473200"/>
          <p14:tracePt t="61816" x="10412413" y="1465263"/>
          <p14:tracePt t="61833" x="10394950" y="1428750"/>
          <p14:tracePt t="61851" x="10394950" y="1419225"/>
          <p14:tracePt t="61866" x="10385425" y="1411288"/>
          <p14:tracePt t="61899" x="10385425" y="1384300"/>
          <p14:tracePt t="61922" x="10375900" y="1374775"/>
          <p14:tracePt t="61947" x="10367963" y="1374775"/>
          <p14:tracePt t="61963" x="10358438" y="1374775"/>
          <p14:tracePt t="61987" x="10348913" y="1374775"/>
          <p14:tracePt t="62010" x="10323513" y="1374775"/>
          <p14:tracePt t="62035" x="10313988" y="1374775"/>
          <p14:tracePt t="62418" x="10323513" y="1411288"/>
          <p14:tracePt t="62426" x="10340975" y="1438275"/>
          <p14:tracePt t="62434" x="10340975" y="1446213"/>
          <p14:tracePt t="62450" x="10367963" y="1500188"/>
          <p14:tracePt t="62467" x="10385425" y="1571625"/>
          <p14:tracePt t="62483" x="10394950" y="1616075"/>
          <p14:tracePt t="62500" x="10394950" y="1633538"/>
          <p14:tracePt t="62516" x="10394950" y="1652588"/>
          <p14:tracePt t="62533" x="10394950" y="1679575"/>
          <p14:tracePt t="62550" x="10420350" y="1724025"/>
          <p14:tracePt t="62566" x="10420350" y="1731963"/>
          <p14:tracePt t="62583" x="10420350" y="1776413"/>
          <p14:tracePt t="62599" x="10420350" y="1785938"/>
          <p14:tracePt t="62616" x="10429875" y="1822450"/>
          <p14:tracePt t="62633" x="10429875" y="1830388"/>
          <p14:tracePt t="62666" x="10429875" y="1847850"/>
          <p14:tracePt t="62683" x="10420350" y="1874838"/>
          <p14:tracePt t="62716" x="10412413" y="1884363"/>
          <p14:tracePt t="62733" x="10367963" y="1946275"/>
          <p14:tracePt t="62750" x="10358438" y="1955800"/>
          <p14:tracePt t="62766" x="10358438" y="1973263"/>
          <p14:tracePt t="62783" x="10348913" y="1982788"/>
          <p14:tracePt t="62850" x="10340975" y="1990725"/>
          <p14:tracePt t="62875" x="10340975" y="2000250"/>
          <p14:tracePt t="62890" x="10340975" y="2027238"/>
          <p14:tracePt t="62899" x="10331450" y="2036763"/>
          <p14:tracePt t="63106" x="10323513" y="2036763"/>
          <p14:tracePt t="63122" x="10323513" y="2027238"/>
          <p14:tracePt t="63131" x="10323513" y="1990725"/>
          <p14:tracePt t="63146" x="10323513" y="1982788"/>
          <p14:tracePt t="63154" x="10323513" y="1973263"/>
          <p14:tracePt t="63166" x="10323513" y="1946275"/>
          <p14:tracePt t="63183" x="10323513" y="1928813"/>
          <p14:tracePt t="63200" x="10323513" y="1893888"/>
          <p14:tracePt t="63216" x="10323513" y="1884363"/>
          <p14:tracePt t="63233" x="10323513" y="1874838"/>
          <p14:tracePt t="63250" x="10323513" y="1830388"/>
          <p14:tracePt t="63267" x="10331450" y="1776413"/>
          <p14:tracePt t="63283" x="10331450" y="1731963"/>
          <p14:tracePt t="63299" x="10331450" y="1724025"/>
          <p14:tracePt t="63316" x="10340975" y="1697038"/>
          <p14:tracePt t="63333" x="10340975" y="1679575"/>
          <p14:tracePt t="63350" x="10340975" y="1643063"/>
          <p14:tracePt t="63366" x="10340975" y="1625600"/>
          <p14:tracePt t="63383" x="10340975" y="1598613"/>
          <p14:tracePt t="63400" x="10340975" y="1589088"/>
          <p14:tracePt t="63416" x="10340975" y="1562100"/>
          <p14:tracePt t="63433" x="10340975" y="1536700"/>
          <p14:tracePt t="63450" x="10340975" y="1517650"/>
          <p14:tracePt t="63466" x="10340975" y="1500188"/>
          <p14:tracePt t="63483" x="10340975" y="1490663"/>
          <p14:tracePt t="63500" x="10340975" y="1465263"/>
          <p14:tracePt t="63516" x="10340975" y="1455738"/>
          <p14:tracePt t="63549" x="10331450" y="1446213"/>
          <p14:tracePt t="67043" x="10358438" y="1446213"/>
          <p14:tracePt t="67307" x="10367963" y="1446213"/>
          <p14:tracePt t="67315" x="10375900" y="1446213"/>
          <p14:tracePt t="67322" x="10402888" y="1465263"/>
          <p14:tracePt t="67332" x="10420350" y="1482725"/>
          <p14:tracePt t="67349" x="10466388" y="1554163"/>
          <p14:tracePt t="67366" x="10501313" y="1616075"/>
          <p14:tracePt t="67383" x="10518775" y="1679575"/>
          <p14:tracePt t="67400" x="10528300" y="1714500"/>
          <p14:tracePt t="67416" x="10528300" y="1785938"/>
          <p14:tracePt t="67433" x="10528300" y="1911350"/>
          <p14:tracePt t="67449" x="10528300" y="2054225"/>
          <p14:tracePt t="67467" x="10563225" y="2428875"/>
          <p14:tracePt t="67483" x="10582275" y="2652713"/>
          <p14:tracePt t="67500" x="10582275" y="2822575"/>
          <p14:tracePt t="67516" x="10582275" y="3017838"/>
          <p14:tracePt t="67533" x="10582275" y="3160713"/>
          <p14:tracePt t="67549" x="10572750" y="3313113"/>
          <p14:tracePt t="67566" x="10528300" y="3490913"/>
          <p14:tracePt t="67583" x="10456863" y="3652838"/>
          <p14:tracePt t="67600" x="10447338" y="3732213"/>
          <p14:tracePt t="67616" x="10420350" y="3822700"/>
          <p14:tracePt t="67633" x="10420350" y="3902075"/>
          <p14:tracePt t="67649" x="10420350" y="3965575"/>
          <p14:tracePt t="67667" x="10420350" y="4017963"/>
          <p14:tracePt t="67770" x="10420350" y="4027488"/>
          <p14:tracePt t="67818" x="10429875" y="4027488"/>
          <p14:tracePt t="67826" x="10429875" y="4017963"/>
          <p14:tracePt t="67834" x="10429875" y="3990975"/>
          <p14:tracePt t="67849" x="10429875" y="3983038"/>
          <p14:tracePt t="67866" x="10429875" y="3929063"/>
          <p14:tracePt t="67884" x="10429875" y="3919538"/>
          <p14:tracePt t="67900" x="10420350" y="3894138"/>
          <p14:tracePt t="67916" x="10375900" y="3894138"/>
          <p14:tracePt t="67932" x="10313988" y="3894138"/>
          <p14:tracePt t="67950" x="10233025" y="3894138"/>
          <p14:tracePt t="67966" x="10126663" y="3894138"/>
          <p14:tracePt t="67983" x="10018713" y="3894138"/>
          <p14:tracePt t="68000" x="9929813" y="3902075"/>
          <p14:tracePt t="68016" x="9831388" y="3929063"/>
          <p14:tracePt t="68033" x="9725025" y="3956050"/>
          <p14:tracePt t="68049" x="9609138" y="4017963"/>
          <p14:tracePt t="68067" x="9501188" y="4071938"/>
          <p14:tracePt t="68083" x="9429750" y="4133850"/>
          <p14:tracePt t="68100" x="9367838" y="4170363"/>
          <p14:tracePt t="68116" x="9286875" y="4259263"/>
          <p14:tracePt t="68133" x="9224963" y="4375150"/>
          <p14:tracePt t="68149" x="9180513" y="4527550"/>
          <p14:tracePt t="68166" x="9134475" y="4687888"/>
          <p14:tracePt t="68183" x="9134475" y="4813300"/>
          <p14:tracePt t="68199" x="9134475" y="4894263"/>
          <p14:tracePt t="68216" x="9134475" y="4956175"/>
          <p14:tracePt t="68233" x="9134475" y="5000625"/>
          <p14:tracePt t="68249" x="9134475" y="5062538"/>
          <p14:tracePt t="68266" x="9180513" y="5197475"/>
          <p14:tracePt t="68283" x="9259888" y="5276850"/>
          <p14:tracePt t="68300" x="9331325" y="5357813"/>
          <p14:tracePt t="68316" x="9439275" y="5465763"/>
          <p14:tracePt t="68333" x="9537700" y="5537200"/>
          <p14:tracePt t="68349" x="9599613" y="5562600"/>
          <p14:tracePt t="68366" x="9653588" y="5581650"/>
          <p14:tracePt t="68383" x="9671050" y="5608638"/>
          <p14:tracePt t="68399" x="9688513" y="5616575"/>
          <p14:tracePt t="68416" x="9804400" y="5680075"/>
          <p14:tracePt t="68433" x="9902825" y="5705475"/>
          <p14:tracePt t="68450" x="10082213" y="5751513"/>
          <p14:tracePt t="68467" x="10296525" y="5786438"/>
          <p14:tracePt t="68483" x="10358438" y="5786438"/>
          <p14:tracePt t="68499" x="10375900" y="5786438"/>
          <p14:tracePt t="68516" x="10394950" y="5786438"/>
          <p14:tracePt t="68549" x="10447338" y="5786438"/>
          <p14:tracePt t="68566" x="10545763" y="5776913"/>
          <p14:tracePt t="68583" x="10706100" y="5715000"/>
          <p14:tracePt t="68599" x="10939463" y="5643563"/>
          <p14:tracePt t="68616" x="11090275" y="5608638"/>
          <p14:tracePt t="68633" x="11252200" y="5545138"/>
          <p14:tracePt t="68649" x="11331575" y="5510213"/>
          <p14:tracePt t="68667" x="11376025" y="5465763"/>
          <p14:tracePt t="68683" x="11403013" y="5384800"/>
          <p14:tracePt t="68699" x="11447463" y="5303838"/>
          <p14:tracePt t="68716" x="11456988" y="5224463"/>
          <p14:tracePt t="68732" x="11483975" y="5116513"/>
          <p14:tracePt t="68749" x="11483975" y="5037138"/>
          <p14:tracePt t="68766" x="11510963" y="4965700"/>
          <p14:tracePt t="68783" x="11510963" y="4867275"/>
          <p14:tracePt t="68799" x="11510963" y="4776788"/>
          <p14:tracePt t="68816" x="11510963" y="4670425"/>
          <p14:tracePt t="68833" x="11510963" y="4589463"/>
          <p14:tracePt t="68849" x="11412538" y="4473575"/>
          <p14:tracePt t="68867" x="11287125" y="4375150"/>
          <p14:tracePt t="68883" x="11242675" y="4357688"/>
          <p14:tracePt t="68899" x="11206163" y="4330700"/>
          <p14:tracePt t="68916" x="11188700" y="4322763"/>
          <p14:tracePt t="68933" x="11117263" y="4322763"/>
          <p14:tracePt t="68950" x="11037888" y="4313238"/>
          <p14:tracePt t="68966" x="10912475" y="4295775"/>
          <p14:tracePt t="68982" x="10760075" y="4276725"/>
          <p14:tracePt t="68999" x="10609263" y="4251325"/>
          <p14:tracePt t="69016" x="10528300" y="4232275"/>
          <p14:tracePt t="69033" x="10474325" y="4232275"/>
          <p14:tracePt t="69049" x="10429875" y="4224338"/>
          <p14:tracePt t="69067" x="10367963" y="4224338"/>
          <p14:tracePt t="69083" x="10225088" y="4224338"/>
          <p14:tracePt t="69099" x="10090150" y="4224338"/>
          <p14:tracePt t="69116" x="9947275" y="4224338"/>
          <p14:tracePt t="69132" x="9823450" y="4232275"/>
          <p14:tracePt t="69149" x="9698038" y="4276725"/>
          <p14:tracePt t="69166" x="9582150" y="4330700"/>
          <p14:tracePt t="69182" x="9518650" y="4357688"/>
          <p14:tracePt t="69199" x="9439275" y="4429125"/>
          <p14:tracePt t="69216" x="9375775" y="4483100"/>
          <p14:tracePt t="69233" x="9286875" y="4581525"/>
          <p14:tracePt t="69249" x="9197975" y="4670425"/>
          <p14:tracePt t="69267" x="9099550" y="4795838"/>
          <p14:tracePt t="69283" x="9072563" y="4840288"/>
          <p14:tracePt t="69300" x="9045575" y="4911725"/>
          <p14:tracePt t="69316" x="9018588" y="4983163"/>
          <p14:tracePt t="69332" x="9001125" y="5054600"/>
          <p14:tracePt t="69350" x="9001125" y="5116513"/>
          <p14:tracePt t="69366" x="9001125" y="5259388"/>
          <p14:tracePt t="69383" x="9090025" y="5402263"/>
          <p14:tracePt t="69399" x="9180513" y="5527675"/>
          <p14:tracePt t="69416" x="9269413" y="5616575"/>
          <p14:tracePt t="69432" x="9358313" y="5688013"/>
          <p14:tracePt t="69449" x="9402763" y="5724525"/>
          <p14:tracePt t="69467" x="9537700" y="5751513"/>
          <p14:tracePt t="69483" x="9671050" y="5751513"/>
          <p14:tracePt t="69499" x="9875838" y="5803900"/>
          <p14:tracePt t="69516" x="10117138" y="5822950"/>
          <p14:tracePt t="69532" x="10277475" y="5867400"/>
          <p14:tracePt t="69549" x="10358438" y="5867400"/>
          <p14:tracePt t="69566" x="10402888" y="5875338"/>
          <p14:tracePt t="69599" x="10439400" y="5867400"/>
          <p14:tracePt t="69616" x="10483850" y="5830888"/>
          <p14:tracePt t="69632" x="10582275" y="5741988"/>
          <p14:tracePt t="69649" x="10733088" y="5616575"/>
          <p14:tracePt t="69666" x="10885488" y="5500688"/>
          <p14:tracePt t="69683" x="11028363" y="5348288"/>
          <p14:tracePt t="69700" x="11063288" y="5303838"/>
          <p14:tracePt t="69716" x="11082338" y="5259388"/>
          <p14:tracePt t="69732" x="11109325" y="5197475"/>
          <p14:tracePt t="69749" x="11134725" y="5081588"/>
          <p14:tracePt t="69766" x="11153775" y="4938713"/>
          <p14:tracePt t="69782" x="11153775" y="4830763"/>
          <p14:tracePt t="69799" x="11153775" y="4724400"/>
          <p14:tracePt t="69816" x="11153775" y="4598988"/>
          <p14:tracePt t="69832" x="11153775" y="4456113"/>
          <p14:tracePt t="69850" x="11117263" y="4367213"/>
          <p14:tracePt t="69852" x="11090275" y="4313238"/>
          <p14:tracePt t="69866" x="11063288" y="4232275"/>
          <p14:tracePt t="69883" x="10966450" y="4125913"/>
          <p14:tracePt t="69900" x="10848975" y="4054475"/>
          <p14:tracePt t="69916" x="10769600" y="4010025"/>
          <p14:tracePt t="69933" x="10671175" y="3973513"/>
          <p14:tracePt t="69949" x="10582275" y="3946525"/>
          <p14:tracePt t="69966" x="10483850" y="3929063"/>
          <p14:tracePt t="69982" x="10385425" y="3902075"/>
          <p14:tracePt t="69999" x="10313988" y="3884613"/>
          <p14:tracePt t="70016" x="10233025" y="3884613"/>
          <p14:tracePt t="70032" x="10109200" y="3875088"/>
          <p14:tracePt t="70049" x="10018713" y="3875088"/>
          <p14:tracePt t="70067" x="9912350" y="3875088"/>
          <p14:tracePt t="70083" x="9732963" y="3911600"/>
          <p14:tracePt t="70099" x="9617075" y="4000500"/>
          <p14:tracePt t="70116" x="9491663" y="4098925"/>
          <p14:tracePt t="70132" x="9394825" y="4170363"/>
          <p14:tracePt t="70149" x="9340850" y="4224338"/>
          <p14:tracePt t="70166" x="9269413" y="4286250"/>
          <p14:tracePt t="70182" x="9224963" y="4348163"/>
          <p14:tracePt t="70199" x="9153525" y="4429125"/>
          <p14:tracePt t="70216" x="9082088" y="4554538"/>
          <p14:tracePt t="70232" x="9018588" y="4687888"/>
          <p14:tracePt t="70250" x="8974138" y="4830763"/>
          <p14:tracePt t="70266" x="8956675" y="4938713"/>
          <p14:tracePt t="70283" x="8956675" y="5099050"/>
          <p14:tracePt t="70299" x="8974138" y="5197475"/>
          <p14:tracePt t="70316" x="9037638" y="5295900"/>
          <p14:tracePt t="70332" x="9126538" y="5419725"/>
          <p14:tracePt t="70349" x="9215438" y="5518150"/>
          <p14:tracePt t="70366" x="9323388" y="5626100"/>
          <p14:tracePt t="70383" x="9466263" y="5741988"/>
          <p14:tracePt t="70399" x="9653588" y="5822950"/>
          <p14:tracePt t="70416" x="9840913" y="5911850"/>
          <p14:tracePt t="70432" x="10018713" y="5956300"/>
          <p14:tracePt t="70449" x="10171113" y="5973763"/>
          <p14:tracePt t="70467" x="10394950" y="5973763"/>
          <p14:tracePt t="70483" x="10563225" y="5973763"/>
          <p14:tracePt t="70500" x="10804525" y="5973763"/>
          <p14:tracePt t="70516" x="11072813" y="5973763"/>
          <p14:tracePt t="70532" x="11287125" y="5965825"/>
          <p14:tracePt t="70549" x="11420475" y="5919788"/>
          <p14:tracePt t="70566" x="11545888" y="5840413"/>
          <p14:tracePt t="70582" x="11634788" y="5741988"/>
          <p14:tracePt t="70599" x="11680825" y="5608638"/>
          <p14:tracePt t="70616" x="11725275" y="5473700"/>
          <p14:tracePt t="70632" x="11752263" y="5340350"/>
          <p14:tracePt t="70649" x="11787188" y="5205413"/>
          <p14:tracePt t="70666" x="11814175" y="5072063"/>
          <p14:tracePt t="70683" x="11849100" y="4938713"/>
          <p14:tracePt t="70699" x="11849100" y="4867275"/>
          <p14:tracePt t="70716" x="11849100" y="4803775"/>
          <p14:tracePt t="70732" x="11849100" y="4732338"/>
          <p14:tracePt t="70749" x="11849100" y="4670425"/>
          <p14:tracePt t="70766" x="11849100" y="4562475"/>
          <p14:tracePt t="70782" x="11787188" y="4465638"/>
          <p14:tracePt t="70799" x="11680825" y="4322763"/>
          <p14:tracePt t="70816" x="11572875" y="4232275"/>
          <p14:tracePt t="70833" x="11456988" y="4152900"/>
          <p14:tracePt t="70849" x="11349038" y="4098925"/>
          <p14:tracePt t="70851" x="11277600" y="4071938"/>
          <p14:tracePt t="70866" x="11215688" y="4027488"/>
          <p14:tracePt t="70883" x="11001375" y="3929063"/>
          <p14:tracePt t="70899" x="10841038" y="3902075"/>
          <p14:tracePt t="70916" x="10688638" y="3867150"/>
          <p14:tracePt t="70933" x="10518775" y="3867150"/>
          <p14:tracePt t="70949" x="10348913" y="3867150"/>
          <p14:tracePt t="70966" x="10225088" y="3867150"/>
          <p14:tracePt t="70982" x="10144125" y="3867150"/>
          <p14:tracePt t="70999" x="10082213" y="3867150"/>
          <p14:tracePt t="71016" x="9991725" y="3867150"/>
          <p14:tracePt t="71032" x="9912350" y="3867150"/>
          <p14:tracePt t="71049" x="9786938" y="3875088"/>
          <p14:tracePt t="71066" x="9634538" y="3902075"/>
          <p14:tracePt t="71082" x="9385300" y="4054475"/>
          <p14:tracePt t="71099" x="9242425" y="4152900"/>
          <p14:tracePt t="71116" x="9153525" y="4241800"/>
          <p14:tracePt t="71132" x="9063038" y="4322763"/>
          <p14:tracePt t="71149" x="9018588" y="4473575"/>
          <p14:tracePt t="71166" x="8974138" y="4633913"/>
          <p14:tracePt t="71182" x="8956675" y="4751388"/>
          <p14:tracePt t="71199" x="8939213" y="4857750"/>
          <p14:tracePt t="71216" x="8939213" y="4965700"/>
          <p14:tracePt t="71232" x="8939213" y="5089525"/>
          <p14:tracePt t="71249" x="8939213" y="5214938"/>
          <p14:tracePt t="71267" x="8939213" y="5367338"/>
          <p14:tracePt t="71283" x="8991600" y="5483225"/>
          <p14:tracePt t="71299" x="9063038" y="5581650"/>
          <p14:tracePt t="71316" x="9117013" y="5634038"/>
          <p14:tracePt t="71332" x="9161463" y="5680075"/>
          <p14:tracePt t="71349" x="9224963" y="5697538"/>
          <p14:tracePt t="71366" x="9304338" y="5705475"/>
          <p14:tracePt t="71382" x="9385300" y="5715000"/>
          <p14:tracePt t="71399" x="9518650" y="5751513"/>
          <p14:tracePt t="71416" x="9661525" y="5768975"/>
          <p14:tracePt t="71432" x="9840913" y="5776913"/>
          <p14:tracePt t="71450" x="9966325" y="5776913"/>
          <p14:tracePt t="71466" x="10045700" y="5776913"/>
          <p14:tracePt t="71482" x="10072688" y="5776913"/>
          <p14:tracePt t="71499" x="10082213" y="5776913"/>
          <p14:tracePt t="71516" x="10134600" y="5768975"/>
          <p14:tracePt t="71532" x="10198100" y="5724525"/>
          <p14:tracePt t="71549" x="10304463" y="5670550"/>
          <p14:tracePt t="71566" x="10456863" y="5572125"/>
          <p14:tracePt t="71582" x="10572750" y="5500688"/>
          <p14:tracePt t="71599" x="10680700" y="5411788"/>
          <p14:tracePt t="71616" x="10760075" y="5330825"/>
          <p14:tracePt t="71632" x="10848975" y="5180013"/>
          <p14:tracePt t="71649" x="10920413" y="5062538"/>
          <p14:tracePt t="71666" x="10929938" y="4956175"/>
          <p14:tracePt t="71683" x="10983913" y="4679950"/>
          <p14:tracePt t="71699" x="10983913" y="4483100"/>
          <p14:tracePt t="71716" x="10983913" y="4286250"/>
          <p14:tracePt t="71732" x="10956925" y="4116388"/>
          <p14:tracePt t="71749" x="10875963" y="3973513"/>
          <p14:tracePt t="71766" x="10769600" y="3840163"/>
          <p14:tracePt t="71782" x="10609263" y="3776663"/>
          <p14:tracePt t="71799" x="10420350" y="3697288"/>
          <p14:tracePt t="71816" x="10260013" y="3643313"/>
          <p14:tracePt t="71832" x="10188575" y="3633788"/>
          <p14:tracePt t="71849" x="10126663" y="3633788"/>
          <p14:tracePt t="71866" x="10117138" y="3633788"/>
          <p14:tracePt t="71962" x="10099675" y="3633788"/>
          <p14:tracePt t="72139" x="10117138" y="3625850"/>
          <p14:tracePt t="72146" x="10144125" y="3598863"/>
          <p14:tracePt t="72155" x="10180638" y="3554413"/>
          <p14:tracePt t="72166" x="10215563" y="3473450"/>
          <p14:tracePt t="72182" x="10296525" y="3330575"/>
          <p14:tracePt t="72199" x="10375900" y="3170238"/>
          <p14:tracePt t="72216" x="10466388" y="2938463"/>
          <p14:tracePt t="72232" x="10555288" y="2732088"/>
          <p14:tracePt t="72249" x="10626725" y="2527300"/>
          <p14:tracePt t="72266" x="10634663" y="2330450"/>
          <p14:tracePt t="72283" x="10653713" y="2036763"/>
          <p14:tracePt t="72300" x="10653713" y="1866900"/>
          <p14:tracePt t="72316" x="10653713" y="1714500"/>
          <p14:tracePt t="72332" x="10653713" y="1589088"/>
          <p14:tracePt t="72349" x="10653713" y="1500188"/>
          <p14:tracePt t="72366" x="10653713" y="1419225"/>
          <p14:tracePt t="72382" x="10599738" y="1366838"/>
          <p14:tracePt t="72399" x="10572750" y="1339850"/>
          <p14:tracePt t="72416" x="10545763" y="1285875"/>
          <p14:tracePt t="72432" x="10545763" y="1258888"/>
          <p14:tracePt t="72449" x="10537825" y="1223963"/>
          <p14:tracePt t="72466" x="10510838" y="1196975"/>
          <p14:tracePt t="72482" x="10510838" y="1187450"/>
          <p14:tracePt t="72523" x="10501313" y="1179513"/>
          <p14:tracePt t="72578" x="10474325" y="1179513"/>
          <p14:tracePt t="72586" x="10456863" y="1179513"/>
          <p14:tracePt t="72599" x="10447338" y="1179513"/>
          <p14:tracePt t="72616" x="10394950" y="1204913"/>
          <p14:tracePt t="72632" x="10367963" y="1214438"/>
          <p14:tracePt t="73899" x="10385425" y="1214438"/>
          <p14:tracePt t="73915" x="10394950" y="1214438"/>
          <p14:tracePt t="74059" x="10402888" y="1214438"/>
          <p14:tracePt t="74114" x="10420350" y="1214438"/>
          <p14:tracePt t="74267" x="10447338" y="1214438"/>
          <p14:tracePt t="74274" x="10456863" y="1214438"/>
          <p14:tracePt t="74284" x="10466388" y="1214438"/>
          <p14:tracePt t="74299" x="10510838" y="1241425"/>
          <p14:tracePt t="74316" x="10518775" y="1258888"/>
          <p14:tracePt t="74332" x="10518775" y="1276350"/>
          <p14:tracePt t="74349" x="10545763" y="1322388"/>
          <p14:tracePt t="74366" x="10555288" y="1330325"/>
          <p14:tracePt t="74383" x="10555288" y="1357313"/>
          <p14:tracePt t="74399" x="10555288" y="1366838"/>
          <p14:tracePt t="74416" x="10563225" y="1374775"/>
          <p14:tracePt t="74434" x="10563225" y="1384300"/>
          <p14:tracePt t="74449" x="10563225" y="1411288"/>
          <p14:tracePt t="74466" x="10563225" y="1428750"/>
          <p14:tracePt t="74483" x="10563225" y="1455738"/>
          <p14:tracePt t="74500" x="10563225" y="1490663"/>
          <p14:tracePt t="74516" x="10563225" y="1517650"/>
          <p14:tracePt t="74532" x="10563225" y="1544638"/>
          <p14:tracePt t="74549" x="10563225" y="1571625"/>
          <p14:tracePt t="74566" x="10563225" y="1616075"/>
          <p14:tracePt t="74582" x="10563225" y="1660525"/>
          <p14:tracePt t="74600" x="10537825" y="1697038"/>
          <p14:tracePt t="74615" x="10528300" y="1741488"/>
          <p14:tracePt t="74632" x="10518775" y="1758950"/>
          <p14:tracePt t="74649" x="10491788" y="1795463"/>
          <p14:tracePt t="74666" x="10483850" y="1812925"/>
          <p14:tracePt t="74683" x="10466388" y="1847850"/>
          <p14:tracePt t="74700" x="10456863" y="1857375"/>
          <p14:tracePt t="74716" x="10429875" y="1884363"/>
          <p14:tracePt t="74732" x="10412413" y="1901825"/>
          <p14:tracePt t="74749" x="10375900" y="1919288"/>
          <p14:tracePt t="74766" x="10348913" y="1955800"/>
          <p14:tracePt t="74782" x="10313988" y="1965325"/>
          <p14:tracePt t="74799" x="10277475" y="1973263"/>
          <p14:tracePt t="74816" x="10269538" y="1982788"/>
          <p14:tracePt t="74994" x="10277475" y="1982788"/>
          <p14:tracePt t="75003" x="10296525" y="1982788"/>
          <p14:tracePt t="75019" x="10313988" y="1982788"/>
          <p14:tracePt t="75026" x="10340975" y="1982788"/>
          <p14:tracePt t="75042" x="10375900" y="1955800"/>
          <p14:tracePt t="75051" x="10385425" y="1955800"/>
          <p14:tracePt t="75067" x="10402888" y="1946275"/>
          <p14:tracePt t="75114" x="10412413" y="1938338"/>
          <p14:tracePt t="75123" x="10420350" y="1911350"/>
          <p14:tracePt t="75133" x="10420350" y="1893888"/>
          <p14:tracePt t="75149" x="10420350" y="1857375"/>
          <p14:tracePt t="75166" x="10420350" y="1830388"/>
          <p14:tracePt t="75183" x="10420350" y="1768475"/>
          <p14:tracePt t="75199" x="10420350" y="1724025"/>
          <p14:tracePt t="75216" x="10420350" y="1679575"/>
          <p14:tracePt t="75232" x="10420350" y="1625600"/>
          <p14:tracePt t="75249" x="10402888" y="1581150"/>
          <p14:tracePt t="75266" x="10394950" y="1562100"/>
          <p14:tracePt t="75282" x="10375900" y="1527175"/>
          <p14:tracePt t="75300" x="10348913" y="1509713"/>
          <p14:tracePt t="75316" x="10331450" y="1500188"/>
          <p14:tracePt t="75332" x="10304463" y="1500188"/>
          <p14:tracePt t="75349" x="10287000" y="1482725"/>
          <p14:tracePt t="75426" x="10277475" y="1482725"/>
          <p14:tracePt t="75443" x="10269538" y="1473200"/>
          <p14:tracePt t="75451" x="10269538" y="1465263"/>
          <p14:tracePt t="75467" x="10260013" y="1455738"/>
          <p14:tracePt t="75690" x="10287000" y="1473200"/>
          <p14:tracePt t="75699" x="10296525" y="1482725"/>
          <p14:tracePt t="75706" x="10304463" y="1500188"/>
          <p14:tracePt t="75716" x="10313988" y="1509713"/>
          <p14:tracePt t="75732" x="10348913" y="1562100"/>
          <p14:tracePt t="75749" x="10367963" y="1581150"/>
          <p14:tracePt t="75766" x="10367963" y="1608138"/>
          <p14:tracePt t="75782" x="10375900" y="1625600"/>
          <p14:tracePt t="75799" x="10375900" y="1633538"/>
          <p14:tracePt t="75832" x="10394950" y="1679575"/>
          <p14:tracePt t="75849" x="10394950" y="1687513"/>
          <p14:tracePt t="75865" x="10394950" y="1731963"/>
          <p14:tracePt t="75867" x="10385425" y="1758950"/>
          <p14:tracePt t="75883" x="10358438" y="1803400"/>
          <p14:tracePt t="75899" x="10340975" y="1822450"/>
          <p14:tracePt t="75916" x="10323513" y="1830388"/>
          <p14:tracePt t="75932" x="10304463" y="1857375"/>
          <p14:tracePt t="75949" x="10296525" y="1857375"/>
          <p14:tracePt t="75966" x="10277475" y="1857375"/>
          <p14:tracePt t="75982" x="10252075" y="1866900"/>
          <p14:tracePt t="76291" x="10277475" y="1866900"/>
          <p14:tracePt t="76299" x="10287000" y="1866900"/>
          <p14:tracePt t="76315" x="10296525" y="1866900"/>
          <p14:tracePt t="76322" x="10304463" y="1866900"/>
          <p14:tracePt t="76338" x="10323513" y="1839913"/>
          <p14:tracePt t="76349" x="10340975" y="1812925"/>
          <p14:tracePt t="76365" x="10340975" y="1776413"/>
          <p14:tracePt t="76382" x="10358438" y="1714500"/>
          <p14:tracePt t="76399" x="10358438" y="1670050"/>
          <p14:tracePt t="76415" x="10367963" y="1643063"/>
          <p14:tracePt t="76432" x="10367963" y="1608138"/>
          <p14:tracePt t="76449" x="10367963" y="1589088"/>
          <p14:tracePt t="76466" x="10367963" y="1554163"/>
          <p14:tracePt t="76483" x="10367963" y="1527175"/>
          <p14:tracePt t="76500" x="10367963" y="1500188"/>
          <p14:tracePt t="76516" x="10367963" y="1482725"/>
          <p14:tracePt t="76532" x="10367963" y="1473200"/>
          <p14:tracePt t="76549" x="10367963" y="1455738"/>
          <p14:tracePt t="76565" x="10367963" y="1438275"/>
          <p14:tracePt t="76582" x="10358438" y="1428750"/>
          <p14:tracePt t="76599" x="10348913" y="1428750"/>
          <p14:tracePt t="76907" x="10340975" y="1428750"/>
          <p14:tracePt t="76915" x="10313988" y="1438275"/>
          <p14:tracePt t="76922" x="10287000" y="1446213"/>
          <p14:tracePt t="76932" x="10277475" y="1455738"/>
          <p14:tracePt t="76949" x="10269538" y="1465263"/>
          <p14:tracePt t="77210" x="10269538" y="1473200"/>
          <p14:tracePt t="77219" x="10277475" y="1482725"/>
          <p14:tracePt t="77250" x="10287000" y="1482725"/>
          <p14:tracePt t="77275" x="10304463" y="1482725"/>
          <p14:tracePt t="77579" x="10296525" y="1482725"/>
          <p14:tracePt t="77587" x="10287000" y="1482725"/>
          <p14:tracePt t="77599" x="10277475" y="1482725"/>
          <p14:tracePt t="77615" x="10260013" y="1473200"/>
          <p14:tracePt t="77955" x="10233025" y="1455738"/>
          <p14:tracePt t="77979" x="10225088" y="1438275"/>
          <p14:tracePt t="78795" x="10225088" y="1446213"/>
          <p14:tracePt t="78803" x="10242550" y="1482725"/>
          <p14:tracePt t="78811" x="10242550" y="1490663"/>
          <p14:tracePt t="78826" x="10252075" y="1500188"/>
          <p14:tracePt t="78907" x="10252075" y="1536700"/>
          <p14:tracePt t="78915" x="10252075" y="1544638"/>
          <p14:tracePt t="78923" x="10252075" y="1554163"/>
          <p14:tracePt t="78932" x="10260013" y="1589088"/>
          <p14:tracePt t="78949" x="10260013" y="1608138"/>
          <p14:tracePt t="78965" x="10260013" y="1616075"/>
          <p14:tracePt t="78982" x="10260013" y="1643063"/>
          <p14:tracePt t="78999" x="10260013" y="1652588"/>
          <p14:tracePt t="79035" x="10260013" y="1660525"/>
          <p14:tracePt t="79051" x="10260013" y="1670050"/>
          <p14:tracePt t="79065" x="10260013" y="1697038"/>
          <p14:tracePt t="79083" x="10260013" y="1714500"/>
          <p14:tracePt t="79099" x="10260013" y="1724025"/>
          <p14:tracePt t="79133" x="10260013" y="1741488"/>
          <p14:tracePt t="79149" x="10260013" y="1751013"/>
          <p14:tracePt t="79186" x="10260013" y="1768475"/>
          <p14:tracePt t="79194" x="10260013" y="1776413"/>
          <p14:tracePt t="79210" x="10260013" y="1795463"/>
          <p14:tracePt t="79219" x="10260013" y="1803400"/>
          <p14:tracePt t="79232" x="10252075" y="1812925"/>
          <p14:tracePt t="79249" x="10242550" y="1830388"/>
          <p14:tracePt t="79267" x="10242550" y="1847850"/>
          <p14:tracePt t="79282" x="10242550" y="1857375"/>
          <p14:tracePt t="79299" x="10233025" y="1884363"/>
          <p14:tracePt t="79316" x="10215563" y="1901825"/>
          <p14:tracePt t="79403" x="10215563" y="1919288"/>
          <p14:tracePt t="79547" x="10215563" y="1911350"/>
          <p14:tracePt t="79555" x="10215563" y="1901825"/>
          <p14:tracePt t="79571" x="10215563" y="1884363"/>
          <p14:tracePt t="79582" x="10215563" y="1874838"/>
          <p14:tracePt t="79599" x="10215563" y="1866900"/>
          <p14:tracePt t="79615" x="10215563" y="1830388"/>
          <p14:tracePt t="79632" x="10215563" y="1812925"/>
          <p14:tracePt t="79649" x="10215563" y="1768475"/>
          <p14:tracePt t="79665" x="10215563" y="1741488"/>
          <p14:tracePt t="79683" x="10215563" y="1687513"/>
          <p14:tracePt t="79699" x="10215563" y="1660525"/>
          <p14:tracePt t="79715" x="10215563" y="1633538"/>
          <p14:tracePt t="79732" x="10215563" y="1608138"/>
          <p14:tracePt t="79749" x="10215563" y="1581150"/>
          <p14:tracePt t="79765" x="10215563" y="1554163"/>
          <p14:tracePt t="79782" x="10215563" y="1544638"/>
          <p14:tracePt t="79815" x="10215563" y="1536700"/>
          <p14:tracePt t="79832" x="10198100" y="1509713"/>
          <p14:tracePt t="79865" x="10198100" y="1490663"/>
          <p14:tracePt t="79883" x="10198100" y="1446213"/>
          <p14:tracePt t="79899" x="10198100" y="1438275"/>
          <p14:tracePt t="79916" x="10198100" y="1428750"/>
          <p14:tracePt t="80019" x="10198100" y="1411288"/>
          <p14:tracePt t="80026" x="10198100" y="1393825"/>
          <p14:tracePt t="80042" x="10198100" y="1384300"/>
          <p14:tracePt t="80427" x="10198100" y="1374775"/>
          <p14:tracePt t="80635" x="10206038" y="1374775"/>
          <p14:tracePt t="80643" x="10215563" y="1374775"/>
          <p14:tracePt t="80699" x="10233025" y="1401763"/>
          <p14:tracePt t="80706" x="10242550" y="1411288"/>
          <p14:tracePt t="80723" x="10252075" y="1419225"/>
          <p14:tracePt t="80739" x="10252075" y="1428750"/>
          <p14:tracePt t="80749" x="10252075" y="1438275"/>
          <p14:tracePt t="80765" x="10260013" y="1465263"/>
          <p14:tracePt t="80782" x="10269538" y="1500188"/>
          <p14:tracePt t="80816" x="10277475" y="1517650"/>
          <p14:tracePt t="80832" x="10296525" y="1527175"/>
          <p14:tracePt t="80849" x="10296525" y="1536700"/>
          <p14:tracePt t="80867" x="10296525" y="1544638"/>
          <p14:tracePt t="80915" x="10304463" y="1554163"/>
          <p14:tracePt t="80932" x="10304463" y="1571625"/>
          <p14:tracePt t="80947" x="10304463" y="1589088"/>
          <p14:tracePt t="80963" x="10304463" y="1598613"/>
          <p14:tracePt t="80970" x="10304463" y="1608138"/>
          <p14:tracePt t="80986" x="10313988" y="1616075"/>
          <p14:tracePt t="80998" x="10313988" y="1633538"/>
          <p14:tracePt t="81015" x="10313988" y="1652588"/>
          <p14:tracePt t="81048" x="10313988" y="1660525"/>
          <p14:tracePt t="81066" x="10313988" y="1670050"/>
          <p14:tracePt t="81082" x="10313988" y="1704975"/>
          <p14:tracePt t="81099" x="10313988" y="1724025"/>
          <p14:tracePt t="81115" x="10313988" y="1741488"/>
          <p14:tracePt t="81132" x="10313988" y="1768475"/>
          <p14:tracePt t="81149" x="10313988" y="1776413"/>
          <p14:tracePt t="81165" x="10313988" y="1803400"/>
          <p14:tracePt t="81182" x="10304463" y="1812925"/>
          <p14:tracePt t="81199" x="10287000" y="1830388"/>
          <p14:tracePt t="81232" x="10277475" y="1839913"/>
          <p14:tracePt t="81248" x="10277475" y="1847850"/>
          <p14:tracePt t="81266" x="10269538" y="1857375"/>
          <p14:tracePt t="81283" x="10252075" y="1884363"/>
          <p14:tracePt t="81300" x="10233025" y="1893888"/>
          <p14:tracePt t="81323" x="10233025" y="1901825"/>
          <p14:tracePt t="81387" x="10225088" y="1911350"/>
          <p14:tracePt t="81683" x="10225088" y="1919288"/>
          <p14:tracePt t="81691" x="10242550" y="1919288"/>
          <p14:tracePt t="81700" x="10252075" y="1911350"/>
          <p14:tracePt t="81715" x="10260013" y="1901825"/>
          <p14:tracePt t="81732" x="10269538" y="1857375"/>
          <p14:tracePt t="81748" x="10296525" y="1795463"/>
          <p14:tracePt t="81782" x="10296525" y="1731963"/>
          <p14:tracePt t="81799" x="10304463" y="1697038"/>
          <p14:tracePt t="81832" x="10304463" y="1687513"/>
          <p14:tracePt t="81849" x="10304463" y="1679575"/>
          <p14:tracePt t="81865" x="10304463" y="1643063"/>
          <p14:tracePt t="81868" x="10304463" y="1633538"/>
          <p14:tracePt t="81883" x="10304463" y="1616075"/>
          <p14:tracePt t="81915" x="10304463" y="1589088"/>
          <p14:tracePt t="81971" x="10304463" y="1571625"/>
          <p14:tracePt t="82003" x="10304463" y="1562100"/>
          <p14:tracePt t="82011" x="10304463" y="1544638"/>
          <p14:tracePt t="82027" x="10304463" y="1536700"/>
          <p14:tracePt t="82035" x="10304463" y="1509713"/>
          <p14:tracePt t="82050" x="10296525" y="1500188"/>
          <p14:tracePt t="82065" x="10296525" y="1490663"/>
          <p14:tracePt t="82082" x="10287000" y="1482725"/>
          <p14:tracePt t="82100" x="10277475" y="1473200"/>
          <p14:tracePt t="82131" x="10252075" y="1446213"/>
          <p14:tracePt t="82147" x="10242550" y="1438275"/>
          <p14:tracePt t="82154" x="10233025" y="1411288"/>
          <p14:tracePt t="82187" x="10225088" y="1401763"/>
          <p14:tracePt t="83298" x="10233025" y="1428750"/>
          <p14:tracePt t="83315" x="10242550" y="1438275"/>
          <p14:tracePt t="83322" x="10252075" y="1446213"/>
          <p14:tracePt t="83339" x="10260013" y="1473200"/>
          <p14:tracePt t="83362" x="10260013" y="1482725"/>
          <p14:tracePt t="83371" x="10277475" y="1500188"/>
          <p14:tracePt t="83387" x="10277475" y="1509713"/>
          <p14:tracePt t="83403" x="10296525" y="1544638"/>
          <p14:tracePt t="83427" x="10296525" y="1562100"/>
          <p14:tracePt t="83435" x="10296525" y="1571625"/>
          <p14:tracePt t="83449" x="10296525" y="1581150"/>
          <p14:tracePt t="83465" x="10304463" y="1589088"/>
          <p14:tracePt t="83491" x="10304463" y="1598613"/>
          <p14:tracePt t="83594" x="10304463" y="1625600"/>
          <p14:tracePt t="83602" x="10304463" y="1633538"/>
          <p14:tracePt t="83619" x="10304463" y="1643063"/>
          <p14:tracePt t="83635" x="10304463" y="1652588"/>
          <p14:tracePt t="83650" x="10304463" y="1670050"/>
          <p14:tracePt t="83675" x="10304463" y="1687513"/>
          <p14:tracePt t="83691" x="10304463" y="1697038"/>
          <p14:tracePt t="83699" x="10304463" y="1704975"/>
          <p14:tracePt t="83715" x="10304463" y="1714500"/>
          <p14:tracePt t="83722" x="10304463" y="1724025"/>
          <p14:tracePt t="83739" x="10304463" y="1731963"/>
          <p14:tracePt t="83827" x="10304463" y="1741488"/>
          <p14:tracePt t="83890" x="10304463" y="1751013"/>
          <p14:tracePt t="83907" x="10296525" y="1768475"/>
          <p14:tracePt t="83930" x="10296525" y="1776413"/>
          <p14:tracePt t="83995" x="10287000" y="1785938"/>
          <p14:tracePt t="84019" x="10287000" y="1795463"/>
          <p14:tracePt t="84035" x="10277475" y="1803400"/>
          <p14:tracePt t="84059" x="10277475" y="1830388"/>
          <p14:tracePt t="84075" x="10269538" y="1839913"/>
          <p14:tracePt t="84091" x="10260013" y="1847850"/>
          <p14:tracePt t="84435" x="10269538" y="1839913"/>
          <p14:tracePt t="84459" x="10269538" y="1803400"/>
          <p14:tracePt t="84475" x="10277475" y="1795463"/>
          <p14:tracePt t="84482" x="10277475" y="1776413"/>
          <p14:tracePt t="84491" x="10277475" y="1758950"/>
          <p14:tracePt t="84500" x="10277475" y="1731963"/>
          <p14:tracePt t="84515" x="10277475" y="1714500"/>
          <p14:tracePt t="84532" x="10277475" y="1670050"/>
          <p14:tracePt t="84548" x="10277475" y="1643063"/>
          <p14:tracePt t="84565" x="10277475" y="1616075"/>
          <p14:tracePt t="84582" x="10277475" y="1608138"/>
          <p14:tracePt t="84598" x="10277475" y="1589088"/>
          <p14:tracePt t="84666" x="10277475" y="1581150"/>
          <p14:tracePt t="84675" x="10277475" y="1571625"/>
          <p14:tracePt t="84683" x="10277475" y="1554163"/>
          <p14:tracePt t="84700" x="10277475" y="1536700"/>
          <p14:tracePt t="84715" x="10277475" y="1509713"/>
          <p14:tracePt t="84732" x="10252075" y="1482725"/>
          <p14:tracePt t="84748" x="10233025" y="1465263"/>
          <p14:tracePt t="84765" x="10225088" y="1455738"/>
          <p14:tracePt t="86218" x="10225088" y="1465263"/>
          <p14:tracePt t="86227" x="10242550" y="1473200"/>
          <p14:tracePt t="86259" x="10252075" y="1482725"/>
          <p14:tracePt t="86307" x="10252075" y="1490663"/>
          <p14:tracePt t="86315" x="10260013" y="1500188"/>
          <p14:tracePt t="86339" x="10269538" y="1517650"/>
          <p14:tracePt t="86354" x="10269538" y="1527175"/>
          <p14:tracePt t="86363" x="10296525" y="1544638"/>
          <p14:tracePt t="86379" x="10296525" y="1554163"/>
          <p14:tracePt t="86387" x="10304463" y="1562100"/>
          <p14:tracePt t="86403" x="10304463" y="1581150"/>
          <p14:tracePt t="86415" x="10304463" y="1598613"/>
          <p14:tracePt t="86432" x="10304463" y="1633538"/>
          <p14:tracePt t="86448" x="10304463" y="1652588"/>
          <p14:tracePt t="86465" x="10313988" y="1660525"/>
          <p14:tracePt t="86482" x="10313988" y="1687513"/>
          <p14:tracePt t="86499" x="10313988" y="1714500"/>
          <p14:tracePt t="86515" x="10313988" y="1724025"/>
          <p14:tracePt t="86532" x="10313988" y="1731963"/>
          <p14:tracePt t="86548" x="10313988" y="1758950"/>
          <p14:tracePt t="86565" x="10313988" y="1776413"/>
          <p14:tracePt t="86582" x="10313988" y="1812925"/>
          <p14:tracePt t="86598" x="10296525" y="1839913"/>
          <p14:tracePt t="86632" x="10287000" y="1866900"/>
          <p14:tracePt t="86659" x="10277475" y="1874838"/>
          <p14:tracePt t="86683" x="10269538" y="1884363"/>
          <p14:tracePt t="86811" x="10260013" y="1901825"/>
          <p14:tracePt t="87371" x="10242550" y="1911350"/>
          <p14:tracePt t="87403" x="10233025" y="1911350"/>
          <p14:tracePt t="87410" x="10233025" y="1893888"/>
          <p14:tracePt t="87419" x="10233025" y="1874838"/>
          <p14:tracePt t="87432" x="10233025" y="1866900"/>
          <p14:tracePt t="87451" x="10242550" y="1839913"/>
          <p14:tracePt t="87467" x="10242550" y="1830388"/>
          <p14:tracePt t="87483" x="10242550" y="1822450"/>
          <p14:tracePt t="87499" x="10242550" y="1785938"/>
          <p14:tracePt t="87515" x="10242550" y="1776413"/>
          <p14:tracePt t="87532" x="10252075" y="1758950"/>
          <p14:tracePt t="87549" x="10252075" y="1731963"/>
          <p14:tracePt t="87566" x="10252075" y="1724025"/>
          <p14:tracePt t="87582" x="10252075" y="1714500"/>
          <p14:tracePt t="87598" x="10252075" y="1704975"/>
          <p14:tracePt t="87615" x="10252075" y="1679575"/>
          <p14:tracePt t="87691" x="10252075" y="1670050"/>
          <p14:tracePt t="87699" x="10252075" y="1660525"/>
          <p14:tracePt t="87707" x="10252075" y="1652588"/>
          <p14:tracePt t="87716" x="10252075" y="1633538"/>
          <p14:tracePt t="87739" x="10252075" y="1616075"/>
          <p14:tracePt t="87754" x="10252075" y="1608138"/>
          <p14:tracePt t="87779" x="10252075" y="1598613"/>
          <p14:tracePt t="87787" x="10252075" y="1581150"/>
          <p14:tracePt t="87798" x="10252075" y="1571625"/>
          <p14:tracePt t="87815" x="10252075" y="1544638"/>
          <p14:tracePt t="87832" x="10252075" y="1517650"/>
          <p14:tracePt t="87849" x="10252075" y="1509713"/>
          <p14:tracePt t="87851" x="10252075" y="1490663"/>
          <p14:tracePt t="87939" x="10252075" y="1473200"/>
          <p14:tracePt t="90179" x="10252075" y="1500188"/>
          <p14:tracePt t="90187" x="10252075" y="1517650"/>
          <p14:tracePt t="90198" x="10252075" y="1571625"/>
          <p14:tracePt t="90215" x="10252075" y="1670050"/>
          <p14:tracePt t="90232" x="10252075" y="1758950"/>
          <p14:tracePt t="90248" x="10252075" y="1847850"/>
          <p14:tracePt t="90265" x="10252075" y="1911350"/>
          <p14:tracePt t="90282" x="10252075" y="1955800"/>
          <p14:tracePt t="90298" x="10252075" y="1973263"/>
          <p14:tracePt t="93170" x="10252075" y="1982788"/>
          <p14:tracePt t="93179" x="10225088" y="1982788"/>
          <p14:tracePt t="93187" x="10153650" y="1982788"/>
          <p14:tracePt t="93199" x="10099675" y="1982788"/>
          <p14:tracePt t="93215" x="9929813" y="1982788"/>
          <p14:tracePt t="93232" x="9572625" y="1982788"/>
          <p14:tracePt t="93248" x="9224963" y="1982788"/>
          <p14:tracePt t="93265" x="8813800" y="1982788"/>
          <p14:tracePt t="93281" x="8466138" y="1982788"/>
          <p14:tracePt t="93299" x="7840663" y="1982788"/>
          <p14:tracePt t="93299" x="7446963" y="1982788"/>
          <p14:tracePt t="93316" x="6894513" y="1982788"/>
          <p14:tracePt t="93332" x="6394450" y="1982788"/>
          <p14:tracePt t="93348" x="5965825" y="1982788"/>
          <p14:tracePt t="93365" x="5634038" y="1982788"/>
          <p14:tracePt t="93381" x="5394325" y="1982788"/>
          <p14:tracePt t="93398" x="5241925" y="1982788"/>
          <p14:tracePt t="93415" x="5054600" y="1982788"/>
          <p14:tracePt t="93432" x="4795838" y="1982788"/>
          <p14:tracePt t="93448" x="4465638" y="1982788"/>
          <p14:tracePt t="93465" x="4081463" y="1982788"/>
          <p14:tracePt t="93481" x="3795713" y="1982788"/>
          <p14:tracePt t="93499" x="3482975" y="1982788"/>
          <p14:tracePt t="93515" x="3402013" y="2017713"/>
          <p14:tracePt t="93532" x="3330575" y="2054225"/>
          <p14:tracePt t="93549" x="3276600" y="2108200"/>
          <p14:tracePt t="93565" x="3197225" y="2152650"/>
          <p14:tracePt t="93581" x="3098800" y="2214563"/>
          <p14:tracePt t="93598" x="3044825" y="2251075"/>
          <p14:tracePt t="93615" x="3000375" y="2286000"/>
          <p14:tracePt t="93632" x="2990850" y="2295525"/>
          <p14:tracePt t="93648" x="2973388" y="2303463"/>
          <p14:tracePt t="93665" x="2965450" y="2303463"/>
          <p14:tracePt t="93699" x="2938463" y="2322513"/>
          <p14:tracePt t="93716" x="2901950" y="2347913"/>
          <p14:tracePt t="93732" x="2884488" y="2347913"/>
          <p14:tracePt t="93748" x="2867025" y="2347913"/>
          <p14:tracePt t="93765" x="2857500" y="2347913"/>
          <p14:tracePt t="93819" x="2847975" y="2347913"/>
          <p14:tracePt t="93867" x="2840038" y="2347913"/>
          <p14:tracePt t="93875" x="2830513" y="2339975"/>
          <p14:tracePt t="93891" x="2803525" y="2330450"/>
          <p14:tracePt t="93939" x="2795588" y="2322513"/>
          <p14:tracePt t="93963" x="2786063" y="2295525"/>
          <p14:tracePt t="94011" x="2786063" y="2286000"/>
          <p14:tracePt t="94059" x="2786063" y="2276475"/>
          <p14:tracePt t="94075" x="2786063" y="2268538"/>
          <p14:tracePt t="94099" x="2786063" y="2251075"/>
          <p14:tracePt t="94107" x="2768600" y="2241550"/>
          <p14:tracePt t="95563" x="2776538" y="2224088"/>
          <p14:tracePt t="95579" x="2795588" y="2214563"/>
          <p14:tracePt t="95707" x="2803525" y="2214563"/>
          <p14:tracePt t="95739" x="2813050" y="2214563"/>
          <p14:tracePt t="95755" x="2847975" y="2205038"/>
          <p14:tracePt t="95819" x="2857500" y="2205038"/>
          <p14:tracePt t="95827" x="2874963" y="2205038"/>
          <p14:tracePt t="95835" x="2894013" y="2205038"/>
          <p14:tracePt t="95848" x="2919413" y="2205038"/>
          <p14:tracePt t="95865" x="2965450" y="2205038"/>
          <p14:tracePt t="95882" x="3017838" y="2205038"/>
          <p14:tracePt t="95883" x="3044825" y="2205038"/>
          <p14:tracePt t="95899" x="3098800" y="2205038"/>
          <p14:tracePt t="95915" x="3152775" y="2205038"/>
          <p14:tracePt t="95931" x="3179763" y="2205038"/>
          <p14:tracePt t="95948" x="3197225" y="2205038"/>
          <p14:tracePt t="96019" x="3205163" y="2205038"/>
          <p14:tracePt t="96027" x="3214688" y="2205038"/>
          <p14:tracePt t="96539" x="3232150" y="2205038"/>
          <p14:tracePt t="97171" x="3241675" y="2205038"/>
          <p14:tracePt t="97179" x="3259138" y="2205038"/>
          <p14:tracePt t="97195" x="3268663" y="2205038"/>
          <p14:tracePt t="97211" x="3286125" y="2205038"/>
          <p14:tracePt t="97227" x="3295650" y="2205038"/>
          <p14:tracePt t="97235" x="3303588" y="2205038"/>
          <p14:tracePt t="97618" x="3322638" y="2205038"/>
          <p14:tracePt t="97627" x="3330575" y="2205038"/>
          <p14:tracePt t="97635" x="3348038" y="2205038"/>
          <p14:tracePt t="97648" x="3402013" y="2205038"/>
          <p14:tracePt t="97665" x="3517900" y="2241550"/>
          <p14:tracePt t="97682" x="3714750" y="2268538"/>
          <p14:tracePt t="97699" x="4510088" y="2374900"/>
          <p14:tracePt t="97715" x="5510213" y="2465388"/>
          <p14:tracePt t="97731" x="6875463" y="2490788"/>
          <p14:tracePt t="97748" x="8188325" y="2490788"/>
          <p14:tracePt t="97765" x="9205913" y="2490788"/>
          <p14:tracePt t="97781" x="9858375" y="2490788"/>
          <p14:tracePt t="97798" x="10198100" y="2465388"/>
          <p14:tracePt t="97815" x="10331450" y="2401888"/>
          <p14:tracePt t="97831" x="10358438" y="2374900"/>
          <p14:tracePt t="97848" x="10367963" y="2357438"/>
          <p14:tracePt t="97865" x="10367963" y="2347913"/>
          <p14:tracePt t="97881" x="10367963" y="2339975"/>
          <p14:tracePt t="97898" x="10367963" y="2330450"/>
          <p14:tracePt t="97915" x="10367963" y="2295525"/>
          <p14:tracePt t="97931" x="10367963" y="2251075"/>
          <p14:tracePt t="97948" x="10367963" y="2232025"/>
          <p14:tracePt t="97965" x="10375900" y="2187575"/>
          <p14:tracePt t="97981" x="10394950" y="2125663"/>
          <p14:tracePt t="97998" x="10420350" y="2062163"/>
          <p14:tracePt t="98015" x="10420350" y="2017713"/>
          <p14:tracePt t="98031" x="10420350" y="1990725"/>
          <p14:tracePt t="98048" x="10420350" y="1982788"/>
          <p14:tracePt t="98065" x="10420350" y="1955800"/>
          <p14:tracePt t="98081" x="10420350" y="1928813"/>
          <p14:tracePt t="98099" x="10402888" y="1839913"/>
          <p14:tracePt t="98115" x="10385425" y="1776413"/>
          <p14:tracePt t="98131" x="10385425" y="1714500"/>
          <p14:tracePt t="98148" x="10367963" y="1670050"/>
          <p14:tracePt t="98165" x="10367963" y="1660525"/>
          <p14:tracePt t="98182" x="10367963" y="1643063"/>
          <p14:tracePt t="98215" x="10358438" y="1633538"/>
          <p14:tracePt t="98243" x="10358438" y="1616075"/>
          <p14:tracePt t="98251" x="10340975" y="1608138"/>
          <p14:tracePt t="98264" x="10331450" y="1598613"/>
          <p14:tracePt t="98281" x="10304463" y="1571625"/>
          <p14:tracePt t="98299" x="10287000" y="1554163"/>
          <p14:tracePt t="98315" x="10269538" y="1482725"/>
          <p14:tracePt t="98331" x="10260013" y="1465263"/>
          <p14:tracePt t="98348" x="10242550" y="1438275"/>
          <p14:tracePt t="98603" x="10252075" y="1428750"/>
          <p14:tracePt t="98611" x="10260013" y="1428750"/>
          <p14:tracePt t="98619" x="10269538" y="1428750"/>
          <p14:tracePt t="98631" x="10277475" y="1438275"/>
          <p14:tracePt t="98648" x="10287000" y="1438275"/>
          <p14:tracePt t="98665" x="10296525" y="1446213"/>
          <p14:tracePt t="98683" x="10304463" y="1455738"/>
          <p14:tracePt t="98707" x="10331450" y="1473200"/>
          <p14:tracePt t="98723" x="10331450" y="1482725"/>
          <p14:tracePt t="98732" x="10340975" y="1490663"/>
          <p14:tracePt t="98748" x="10348913" y="1500188"/>
          <p14:tracePt t="98795" x="10358438" y="1509713"/>
          <p14:tracePt t="98811" x="10358438" y="1536700"/>
          <p14:tracePt t="98827" x="10358438" y="1544638"/>
          <p14:tracePt t="98835" x="10358438" y="1581150"/>
          <p14:tracePt t="98848" x="10375900" y="1598613"/>
          <p14:tracePt t="98865" x="10375900" y="1608138"/>
          <p14:tracePt t="98881" x="10375900" y="1633538"/>
          <p14:tracePt t="98898" x="10375900" y="1643063"/>
          <p14:tracePt t="98915" x="10375900" y="1660525"/>
          <p14:tracePt t="98931" x="10375900" y="1687513"/>
          <p14:tracePt t="98965" x="10358438" y="1704975"/>
          <p14:tracePt t="98981" x="10348913" y="1724025"/>
          <p14:tracePt t="98998" x="10340975" y="1731963"/>
          <p14:tracePt t="99015" x="10323513" y="1751013"/>
          <p14:tracePt t="99031" x="10304463" y="1768475"/>
          <p14:tracePt t="99048" x="10296525" y="1776413"/>
          <p14:tracePt t="99065" x="10260013" y="1803400"/>
          <p14:tracePt t="99081" x="10242550" y="1812925"/>
          <p14:tracePt t="99098" x="10233025" y="1822450"/>
          <p14:tracePt t="99115" x="10206038" y="1839913"/>
          <p14:tracePt t="99148" x="10198100" y="1839913"/>
          <p14:tracePt t="99331" x="10206038" y="1839913"/>
          <p14:tracePt t="99339" x="10233025" y="1839913"/>
          <p14:tracePt t="99355" x="10242550" y="1839913"/>
          <p14:tracePt t="99364" x="10252075" y="1839913"/>
          <p14:tracePt t="99381" x="10287000" y="1839913"/>
          <p14:tracePt t="99398" x="10304463" y="1839913"/>
          <p14:tracePt t="99415" x="10348913" y="1822450"/>
          <p14:tracePt t="99431" x="10358438" y="1812925"/>
          <p14:tracePt t="99448" x="10367963" y="1803400"/>
          <p14:tracePt t="99465" x="10375900" y="1795463"/>
          <p14:tracePt t="99481" x="10375900" y="1768475"/>
          <p14:tracePt t="99498" x="10402888" y="1751013"/>
          <p14:tracePt t="99515" x="10402888" y="1741488"/>
          <p14:tracePt t="99587" x="10402888" y="1724025"/>
          <p14:tracePt t="99595" x="10402888" y="1704975"/>
          <p14:tracePt t="99611" x="10402888" y="1697038"/>
          <p14:tracePt t="99619" x="10402888" y="1687513"/>
          <p14:tracePt t="99631" x="10402888" y="1652588"/>
          <p14:tracePt t="99648" x="10402888" y="1633538"/>
          <p14:tracePt t="99665" x="10394950" y="1616075"/>
          <p14:tracePt t="99681" x="10385425" y="1589088"/>
          <p14:tracePt t="99699" x="10367963" y="1571625"/>
          <p14:tracePt t="99714" x="10340975" y="1554163"/>
          <p14:tracePt t="99731" x="10331450" y="1544638"/>
          <p14:tracePt t="99764" x="10313988" y="1544638"/>
          <p14:tracePt t="99782" x="10296525" y="1536700"/>
          <p14:tracePt t="99798" x="10287000" y="1527175"/>
          <p14:tracePt t="100251" x="10304463" y="1527175"/>
          <p14:tracePt t="100266" x="10304463" y="1536700"/>
          <p14:tracePt t="100275" x="10313988" y="1544638"/>
          <p14:tracePt t="100291" x="10323513" y="1562100"/>
          <p14:tracePt t="100403" x="10323513" y="1581150"/>
          <p14:tracePt t="100411" x="10323513" y="1589088"/>
          <p14:tracePt t="100419" x="10323513" y="1598613"/>
          <p14:tracePt t="100435" x="10323513" y="1608138"/>
          <p14:tracePt t="100448" x="10323513" y="1633538"/>
          <p14:tracePt t="100464" x="10323513" y="1652588"/>
          <p14:tracePt t="100481" x="10323513" y="1687513"/>
          <p14:tracePt t="100498" x="10296525" y="1724025"/>
          <p14:tracePt t="100515" x="10287000" y="1741488"/>
          <p14:tracePt t="100531" x="10277475" y="1751013"/>
          <p14:tracePt t="100548" x="10269538" y="1758950"/>
          <p14:tracePt t="100564" x="10260013" y="1768475"/>
          <p14:tracePt t="100581" x="10252075" y="1768475"/>
          <p14:tracePt t="100598" x="10233025" y="1776413"/>
          <p14:tracePt t="100615" x="10206038" y="1776413"/>
          <p14:tracePt t="100632" x="10198100" y="1776413"/>
          <p14:tracePt t="100664" x="10180638" y="1803400"/>
          <p14:tracePt t="100681" x="10161588" y="1812925"/>
          <p14:tracePt t="100698" x="10144125" y="1822450"/>
          <p14:tracePt t="100859" x="10153650" y="1822450"/>
          <p14:tracePt t="100867" x="10180638" y="1822450"/>
          <p14:tracePt t="100875" x="10188575" y="1822450"/>
          <p14:tracePt t="100883" x="10198100" y="1822450"/>
          <p14:tracePt t="100899" x="10206038" y="1822450"/>
          <p14:tracePt t="100915" x="10252075" y="1803400"/>
          <p14:tracePt t="100931" x="10277475" y="1785938"/>
          <p14:tracePt t="100948" x="10304463" y="1776413"/>
          <p14:tracePt t="100964" x="10323513" y="1751013"/>
          <p14:tracePt t="100981" x="10331450" y="1731963"/>
          <p14:tracePt t="100998" x="10331450" y="1704975"/>
          <p14:tracePt t="101014" x="10358438" y="1670050"/>
          <p14:tracePt t="101048" x="10358438" y="1660525"/>
          <p14:tracePt t="101065" x="10367963" y="1652588"/>
          <p14:tracePt t="101081" x="10367963" y="1643063"/>
          <p14:tracePt t="101098" x="10358438" y="1598613"/>
          <p14:tracePt t="101115" x="10340975" y="1544638"/>
          <p14:tracePt t="101131" x="10331450" y="1509713"/>
          <p14:tracePt t="101148" x="10296525" y="1473200"/>
          <p14:tracePt t="101164" x="10287000" y="1455738"/>
          <p14:tracePt t="101181" x="10269538" y="1419225"/>
          <p14:tracePt t="101198" x="10260013" y="1419225"/>
          <p14:tracePt t="101214" x="10252075" y="1419225"/>
          <p14:tracePt t="101499" x="10260013" y="1428750"/>
          <p14:tracePt t="101515" x="10277475" y="1438275"/>
          <p14:tracePt t="101523" x="10296525" y="1455738"/>
          <p14:tracePt t="101532" x="10304463" y="1473200"/>
          <p14:tracePt t="101548" x="10323513" y="1490663"/>
          <p14:tracePt t="101564" x="10340975" y="1517650"/>
          <p14:tracePt t="101581" x="10348913" y="1527175"/>
          <p14:tracePt t="101598" x="10358438" y="1536700"/>
          <p14:tracePt t="101614" x="10367963" y="1562100"/>
          <p14:tracePt t="101631" x="10385425" y="1589088"/>
          <p14:tracePt t="101664" x="10385425" y="1643063"/>
          <p14:tracePt t="101681" x="10385425" y="1670050"/>
          <p14:tracePt t="101698" x="10385425" y="1697038"/>
          <p14:tracePt t="101715" x="10385425" y="1724025"/>
          <p14:tracePt t="101732" x="10385425" y="1741488"/>
          <p14:tracePt t="101748" x="10385425" y="1758950"/>
          <p14:tracePt t="101764" x="10385425" y="1776413"/>
          <p14:tracePt t="101781" x="10385425" y="1785938"/>
          <p14:tracePt t="101798" x="10375900" y="1795463"/>
          <p14:tracePt t="101814" x="10348913" y="1822450"/>
          <p14:tracePt t="101831" x="10313988" y="1839913"/>
          <p14:tracePt t="101848" x="10287000" y="1857375"/>
          <p14:tracePt t="101864" x="10252075" y="1866900"/>
          <p14:tracePt t="101881" x="10242550" y="1874838"/>
          <p14:tracePt t="101898" x="10233025" y="1874838"/>
          <p14:tracePt t="102107" x="10242550" y="1874838"/>
          <p14:tracePt t="102115" x="10252075" y="1874838"/>
          <p14:tracePt t="102131" x="10277475" y="1874838"/>
          <p14:tracePt t="102139" x="10287000" y="1874838"/>
          <p14:tracePt t="102155" x="10296525" y="1874838"/>
          <p14:tracePt t="102171" x="10323513" y="1847850"/>
          <p14:tracePt t="102187" x="10348913" y="1830388"/>
          <p14:tracePt t="102198" x="10348913" y="1803400"/>
          <p14:tracePt t="102215" x="10358438" y="1758950"/>
          <p14:tracePt t="102231" x="10358438" y="1724025"/>
          <p14:tracePt t="102248" x="10358438" y="1687513"/>
          <p14:tracePt t="102264" x="10367963" y="1660525"/>
          <p14:tracePt t="102281" x="10367963" y="1652588"/>
          <p14:tracePt t="102298" x="10367963" y="1625600"/>
          <p14:tracePt t="102314" x="10358438" y="1589088"/>
          <p14:tracePt t="102331" x="10340975" y="1562100"/>
          <p14:tracePt t="102348" x="10331450" y="1554163"/>
          <p14:tracePt t="102364" x="10323513" y="1527175"/>
          <p14:tracePt t="102398" x="10313988" y="1527175"/>
          <p14:tracePt t="102415" x="10304463" y="1527175"/>
          <p14:tracePt t="102431" x="10287000" y="1527175"/>
          <p14:tracePt t="102448" x="10277475" y="1527175"/>
          <p14:tracePt t="102675" x="10296525" y="1536700"/>
          <p14:tracePt t="102683" x="10296525" y="1554163"/>
          <p14:tracePt t="102699" x="10296525" y="1562100"/>
          <p14:tracePt t="102707" x="10296525" y="1598613"/>
          <p14:tracePt t="102716" x="10296525" y="1608138"/>
          <p14:tracePt t="102731" x="10296525" y="1660525"/>
          <p14:tracePt t="102748" x="10296525" y="1704975"/>
          <p14:tracePt t="102764" x="10296525" y="1741488"/>
          <p14:tracePt t="102781" x="10277475" y="1785938"/>
          <p14:tracePt t="102798" x="10260013" y="1812925"/>
          <p14:tracePt t="102814" x="10252075" y="1839913"/>
          <p14:tracePt t="102831" x="10225088" y="1847850"/>
          <p14:tracePt t="103627" x="10242550" y="1847850"/>
          <p14:tracePt t="103643" x="10242550" y="1830388"/>
          <p14:tracePt t="103651" x="10242550" y="1812925"/>
          <p14:tracePt t="103659" x="10242550" y="1785938"/>
          <p14:tracePt t="103666" x="10242550" y="1731963"/>
          <p14:tracePt t="103681" x="10242550" y="1704975"/>
          <p14:tracePt t="103698" x="10242550" y="1616075"/>
          <p14:tracePt t="103715" x="10252075" y="1517650"/>
          <p14:tracePt t="103731" x="10252075" y="1455738"/>
          <p14:tracePt t="103748" x="10252075" y="1411288"/>
          <p14:tracePt t="103764" x="10269538" y="1330325"/>
          <p14:tracePt t="103781" x="10287000" y="1295400"/>
          <p14:tracePt t="103907" x="10287000" y="1285875"/>
          <p14:tracePt t="103915" x="10287000" y="1276350"/>
          <p14:tracePt t="103923" x="10287000" y="1268413"/>
          <p14:tracePt t="103939" x="10287000" y="1250950"/>
          <p14:tracePt t="103948" x="10287000" y="1231900"/>
          <p14:tracePt t="103965" x="10287000" y="1223963"/>
          <p14:tracePt t="103981" x="10277475" y="1204913"/>
          <p14:tracePt t="103998" x="10260013" y="1179513"/>
          <p14:tracePt t="104014" x="10252075" y="1160463"/>
          <p14:tracePt t="104031" x="10242550" y="1152525"/>
          <p14:tracePt t="104048" x="10233025" y="1125538"/>
          <p14:tracePt t="104091" x="10225088" y="1125538"/>
          <p14:tracePt t="104131" x="10188575" y="1125538"/>
          <p14:tracePt t="104699" x="10188575" y="1152525"/>
          <p14:tracePt t="104707" x="10188575" y="1160463"/>
          <p14:tracePt t="104715" x="10188575" y="1169988"/>
          <p14:tracePt t="104732" x="10206038" y="1204913"/>
          <p14:tracePt t="104748" x="10233025" y="1250950"/>
          <p14:tracePt t="104765" x="10260013" y="1285875"/>
          <p14:tracePt t="104781" x="10269538" y="1330325"/>
          <p14:tracePt t="104798" x="10269538" y="1347788"/>
          <p14:tracePt t="104814" x="10287000" y="1393825"/>
          <p14:tracePt t="104831" x="10287000" y="1411288"/>
          <p14:tracePt t="104848" x="10287000" y="1455738"/>
          <p14:tracePt t="104864" x="10304463" y="1490663"/>
          <p14:tracePt t="104881" x="10304463" y="1517650"/>
          <p14:tracePt t="105131" x="10313988" y="1562100"/>
          <p14:tracePt t="105147" x="10331450" y="1598613"/>
          <p14:tracePt t="105155" x="10331450" y="1643063"/>
          <p14:tracePt t="105164" x="10358438" y="1679575"/>
          <p14:tracePt t="105181" x="10358438" y="1714500"/>
          <p14:tracePt t="105198" x="10358438" y="1758950"/>
          <p14:tracePt t="105214" x="10358438" y="1795463"/>
          <p14:tracePt t="105231" x="10358438" y="1812925"/>
          <p14:tracePt t="105248" x="10340975" y="1830388"/>
          <p14:tracePt t="105264" x="10304463" y="1830388"/>
          <p14:tracePt t="105281" x="10260013" y="1857375"/>
          <p14:tracePt t="105298" x="10252075" y="1866900"/>
          <p14:tracePt t="105595" x="10188575" y="1893888"/>
          <p14:tracePt t="105603" x="10099675" y="1946275"/>
          <p14:tracePt t="105614" x="9974263" y="1982788"/>
          <p14:tracePt t="105631" x="9590088" y="2116138"/>
          <p14:tracePt t="105648" x="9072563" y="2268538"/>
          <p14:tracePt t="105664" x="8385175" y="2490788"/>
          <p14:tracePt t="105681" x="7653338" y="2589213"/>
          <p14:tracePt t="105698" x="7134225" y="2697163"/>
          <p14:tracePt t="105715" x="6357938" y="2795588"/>
          <p14:tracePt t="105731" x="5973763" y="2830513"/>
          <p14:tracePt t="105747" x="5634038" y="2894013"/>
          <p14:tracePt t="105764" x="5438775" y="2894013"/>
          <p14:tracePt t="105781" x="5313363" y="2894013"/>
          <p14:tracePt t="105798" x="5205413" y="2884488"/>
          <p14:tracePt t="105814" x="5072063" y="2874963"/>
          <p14:tracePt t="105831" x="4884738" y="2857500"/>
          <p14:tracePt t="105848" x="4679950" y="2803525"/>
          <p14:tracePt t="105864" x="4473575" y="2786063"/>
          <p14:tracePt t="105881" x="4357688" y="2759075"/>
          <p14:tracePt t="105898" x="4295775" y="2732088"/>
          <p14:tracePt t="105915" x="4276725" y="2732088"/>
          <p14:tracePt t="105964" x="4268788" y="2724150"/>
          <p14:tracePt t="106035" x="4268788" y="2697163"/>
          <p14:tracePt t="106059" x="4251325" y="2687638"/>
          <p14:tracePt t="106074" x="4241800" y="2679700"/>
          <p14:tracePt t="106107" x="4224338" y="2679700"/>
          <p14:tracePt t="106195" x="4214813" y="2670175"/>
          <p14:tracePt t="106219" x="4214813" y="2652713"/>
          <p14:tracePt t="106235" x="4214813" y="2633663"/>
          <p14:tracePt t="106243" x="4214813" y="2625725"/>
          <p14:tracePt t="106259" x="4232275" y="2616200"/>
          <p14:tracePt t="106267" x="4241800" y="2616200"/>
          <p14:tracePt t="106281" x="4259263" y="2616200"/>
          <p14:tracePt t="106298" x="4313238" y="2616200"/>
          <p14:tracePt t="106315" x="4446588" y="2616200"/>
          <p14:tracePt t="106332" x="4572000" y="2616200"/>
          <p14:tracePt t="106348" x="4679950" y="2598738"/>
          <p14:tracePt t="106364" x="4786313" y="2598738"/>
          <p14:tracePt t="106381" x="4867275" y="2598738"/>
          <p14:tracePt t="106398" x="4902200" y="2598738"/>
          <p14:tracePt t="106414" x="4911725" y="2598738"/>
          <p14:tracePt t="106515" x="4929188" y="2598738"/>
          <p14:tracePt t="106523" x="4965700" y="2598738"/>
          <p14:tracePt t="106532" x="5018088" y="2598738"/>
          <p14:tracePt t="106548" x="5081588" y="2581275"/>
          <p14:tracePt t="106564" x="5153025" y="2554288"/>
          <p14:tracePt t="106581" x="5160963" y="2554288"/>
          <p14:tracePt t="106899" x="5224463" y="2554288"/>
          <p14:tracePt t="106907" x="5429250" y="2554288"/>
          <p14:tracePt t="106915" x="5724525" y="2554288"/>
          <p14:tracePt t="106932" x="6688138" y="2652713"/>
          <p14:tracePt t="106948" x="7653338" y="2759075"/>
          <p14:tracePt t="106964" x="8582025" y="2759075"/>
          <p14:tracePt t="106981" x="9180513" y="2759075"/>
          <p14:tracePt t="106997" x="9634538" y="2759075"/>
          <p14:tracePt t="107014" x="9902825" y="2732088"/>
          <p14:tracePt t="107031" x="10037763" y="2687638"/>
          <p14:tracePt t="107048" x="10072688" y="2652713"/>
          <p14:tracePt t="107064" x="10090150" y="2625725"/>
          <p14:tracePt t="107081" x="10090150" y="2598738"/>
          <p14:tracePt t="107114" x="10109200" y="2571750"/>
          <p14:tracePt t="107131" x="10117138" y="2562225"/>
          <p14:tracePt t="107148" x="10134600" y="2509838"/>
          <p14:tracePt t="107164" x="10161588" y="2490788"/>
          <p14:tracePt t="107181" x="10171113" y="2482850"/>
          <p14:tracePt t="107198" x="10206038" y="2438400"/>
          <p14:tracePt t="107214" x="10260013" y="2411413"/>
          <p14:tracePt t="107231" x="10296525" y="2374900"/>
          <p14:tracePt t="107347" x="10296525" y="2339975"/>
          <p14:tracePt t="107355" x="10296525" y="2322513"/>
          <p14:tracePt t="107364" x="10296525" y="2295525"/>
          <p14:tracePt t="107381" x="10296525" y="2286000"/>
          <p14:tracePt t="107397" x="10296525" y="2251075"/>
          <p14:tracePt t="107414" x="10296525" y="2232025"/>
          <p14:tracePt t="107431" x="10277475" y="2214563"/>
          <p14:tracePt t="107491" x="10260013" y="2205038"/>
          <p14:tracePt t="107499" x="10252075" y="2205038"/>
          <p14:tracePt t="107507" x="10233025" y="2205038"/>
          <p14:tracePt t="107515" x="10225088" y="2205038"/>
          <p14:tracePt t="107532" x="10215563" y="2205038"/>
          <p14:tracePt t="107587" x="10198100" y="2205038"/>
          <p14:tracePt t="107611" x="10188575" y="2205038"/>
          <p14:tracePt t="107715" x="10188575" y="2187575"/>
          <p14:tracePt t="107723" x="10188575" y="2179638"/>
          <p14:tracePt t="107732" x="10188575" y="2170113"/>
          <p14:tracePt t="107811" x="10188575" y="2179638"/>
          <p14:tracePt t="107819" x="10188575" y="2187575"/>
          <p14:tracePt t="107831" x="10188575" y="2214563"/>
          <p14:tracePt t="107899" x="10206038" y="2214563"/>
          <p14:tracePt t="107915" x="10215563" y="2214563"/>
          <p14:tracePt t="109219" x="10198100" y="2214563"/>
          <p14:tracePt t="109227" x="10144125" y="2214563"/>
          <p14:tracePt t="109235" x="10055225" y="2214563"/>
          <p14:tracePt t="109247" x="9974263" y="2232025"/>
          <p14:tracePt t="109264" x="9732963" y="2251075"/>
          <p14:tracePt t="109281" x="9394825" y="2295525"/>
          <p14:tracePt t="109297" x="8966200" y="2330450"/>
          <p14:tracePt t="109315" x="8001000" y="2330450"/>
          <p14:tracePt t="109331" x="7705725" y="2330450"/>
          <p14:tracePt t="109347" x="6670675" y="2357438"/>
          <p14:tracePt t="109364" x="6072188" y="2357438"/>
          <p14:tracePt t="109381" x="5616575" y="2357438"/>
          <p14:tracePt t="109397" x="5330825" y="2357438"/>
          <p14:tracePt t="109414" x="5180013" y="2384425"/>
          <p14:tracePt t="109431" x="5045075" y="2401888"/>
          <p14:tracePt t="109447" x="4973638" y="2428875"/>
          <p14:tracePt t="109464" x="4919663" y="2446338"/>
          <p14:tracePt t="109481" x="4902200" y="2446338"/>
          <p14:tracePt t="109497" x="4867275" y="2446338"/>
          <p14:tracePt t="109514" x="4848225" y="2465388"/>
          <p14:tracePt t="109531" x="4813300" y="2482850"/>
          <p14:tracePt t="109547" x="4751388" y="2509838"/>
          <p14:tracePt t="109564" x="4705350" y="2527300"/>
          <p14:tracePt t="109581" x="4625975" y="2544763"/>
          <p14:tracePt t="109597" x="4616450" y="2544763"/>
          <p14:tracePt t="109614" x="4608513" y="2544763"/>
          <p14:tracePt t="109651" x="4589463" y="2544763"/>
          <p14:tracePt t="109664" x="4581525" y="2554288"/>
          <p14:tracePt t="109681" x="4554538" y="2554288"/>
          <p14:tracePt t="109697" x="4510088" y="2562225"/>
          <p14:tracePt t="109714" x="4483100" y="2562225"/>
          <p14:tracePt t="109771" x="4473575" y="2562225"/>
          <p14:tracePt t="109987" x="4518025" y="2562225"/>
          <p14:tracePt t="109995" x="4572000" y="2562225"/>
          <p14:tracePt t="110003" x="4608513" y="2562225"/>
          <p14:tracePt t="110014" x="4714875" y="2562225"/>
          <p14:tracePt t="110031" x="4848225" y="2562225"/>
          <p14:tracePt t="110047" x="4956175" y="2562225"/>
          <p14:tracePt t="110064" x="4965700" y="2562225"/>
          <p14:tracePt t="110283" x="4983163" y="2562225"/>
          <p14:tracePt t="110290" x="5000625" y="2562225"/>
          <p14:tracePt t="110299" x="5018088" y="2562225"/>
          <p14:tracePt t="110315" x="5081588" y="2562225"/>
          <p14:tracePt t="110331" x="5143500" y="2562225"/>
          <p14:tracePt t="110347" x="5232400" y="2562225"/>
          <p14:tracePt t="110364" x="5295900" y="2562225"/>
          <p14:tracePt t="110381" x="5330825" y="2562225"/>
          <p14:tracePt t="110443" x="5348288" y="2562225"/>
          <p14:tracePt t="112507" x="5357813" y="2562225"/>
          <p14:tracePt t="112515" x="5367338" y="2562225"/>
          <p14:tracePt t="112523" x="5402263" y="2562225"/>
          <p14:tracePt t="112532" x="5429250" y="2562225"/>
          <p14:tracePt t="112547" x="5634038" y="2562225"/>
          <p14:tracePt t="112564" x="5973763" y="2562225"/>
          <p14:tracePt t="112581" x="6394450" y="2562225"/>
          <p14:tracePt t="112597" x="6831013" y="2500313"/>
          <p14:tracePt t="112614" x="7242175" y="2366963"/>
          <p14:tracePt t="112631" x="7688263" y="2143125"/>
          <p14:tracePt t="112647" x="8045450" y="1919288"/>
          <p14:tracePt t="112664" x="8348663" y="1731963"/>
          <p14:tracePt t="112681" x="8491538" y="1633538"/>
          <p14:tracePt t="112697" x="8562975" y="1571625"/>
          <p14:tracePt t="112730" x="8572500" y="1554163"/>
          <p14:tracePt t="112787" x="8582025" y="1544638"/>
          <p14:tracePt t="112795" x="8599488" y="1544638"/>
          <p14:tracePt t="112803" x="8653463" y="1544638"/>
          <p14:tracePt t="112814" x="8724900" y="1544638"/>
          <p14:tracePt t="112831" x="8875713" y="1544638"/>
          <p14:tracePt t="112847" x="9010650" y="1517650"/>
          <p14:tracePt t="112864" x="9144000" y="1490663"/>
          <p14:tracePt t="112880" x="9232900" y="1465263"/>
          <p14:tracePt t="112897" x="9277350" y="1455738"/>
          <p14:tracePt t="112915" x="9313863" y="1438275"/>
          <p14:tracePt t="112931" x="9331325" y="1438275"/>
          <p14:tracePt t="112947" x="9348788" y="1438275"/>
          <p14:tracePt t="112964" x="9429750" y="1438275"/>
          <p14:tracePt t="112981" x="9501188" y="1446213"/>
          <p14:tracePt t="112997" x="9537700" y="1446213"/>
          <p14:tracePt t="113035" x="9545638" y="1446213"/>
          <p14:tracePt t="113059" x="9563100" y="1446213"/>
          <p14:tracePt t="113459" x="9572625" y="1455738"/>
          <p14:tracePt t="113467" x="9572625" y="1465263"/>
          <p14:tracePt t="113475" x="9572625" y="1509713"/>
          <p14:tracePt t="113483" x="9572625" y="1608138"/>
          <p14:tracePt t="113497" x="9572625" y="1679575"/>
          <p14:tracePt t="113514" x="9572625" y="1919288"/>
          <p14:tracePt t="113531" x="9572625" y="2322513"/>
          <p14:tracePt t="113547" x="9572625" y="2490788"/>
          <p14:tracePt t="113564" x="9572625" y="2608263"/>
          <p14:tracePt t="113581" x="9599613" y="2687638"/>
          <p14:tracePt t="113597" x="9599613" y="2697163"/>
          <p14:tracePt t="113614" x="9609138" y="2714625"/>
          <p14:tracePt t="113667" x="9609138" y="2751138"/>
          <p14:tracePt t="113675" x="9609138" y="2759075"/>
          <p14:tracePt t="113683" x="9626600" y="2786063"/>
          <p14:tracePt t="113697" x="9634538" y="2795588"/>
          <p14:tracePt t="113715" x="9634538" y="2813050"/>
          <p14:tracePt t="113731" x="9644063" y="2840038"/>
          <p14:tracePt t="113747" x="9644063" y="2857500"/>
          <p14:tracePt t="113764" x="9644063" y="2874963"/>
          <p14:tracePt t="113781" x="9644063" y="2911475"/>
          <p14:tracePt t="113797" x="9644063" y="2919413"/>
          <p14:tracePt t="113814" x="9644063" y="2928938"/>
          <p14:tracePt t="114091" x="9644063" y="2894013"/>
          <p14:tracePt t="114099" x="9634538" y="2822575"/>
          <p14:tracePt t="114107" x="9626600" y="2741613"/>
          <p14:tracePt t="114115" x="9626600" y="2705100"/>
          <p14:tracePt t="114131" x="9590088" y="2536825"/>
          <p14:tracePt t="114147" x="9545638" y="2401888"/>
          <p14:tracePt t="114164" x="9528175" y="2268538"/>
          <p14:tracePt t="114181" x="9528175" y="2179638"/>
          <p14:tracePt t="114197" x="9518650" y="2098675"/>
          <p14:tracePt t="114214" x="9518650" y="2054225"/>
          <p14:tracePt t="114231" x="9518650" y="2044700"/>
          <p14:tracePt t="114247" x="9491663" y="2017713"/>
          <p14:tracePt t="114307" x="9483725" y="2009775"/>
          <p14:tracePt t="114323" x="9447213" y="2009775"/>
          <p14:tracePt t="114331" x="9412288" y="2017713"/>
          <p14:tracePt t="114339" x="9367838" y="2071688"/>
          <p14:tracePt t="114348" x="9296400" y="2179638"/>
          <p14:tracePt t="114364" x="9090025" y="2401888"/>
          <p14:tracePt t="114381" x="8777288" y="2679700"/>
          <p14:tracePt t="114397" x="8304213" y="2982913"/>
          <p14:tracePt t="114414" x="7742238" y="3179763"/>
          <p14:tracePt t="114430" x="7062788" y="3251200"/>
          <p14:tracePt t="114447" x="6143625" y="3251200"/>
          <p14:tracePt t="114464" x="5313363" y="3251200"/>
          <p14:tracePt t="114481" x="4625975" y="3251200"/>
          <p14:tracePt t="114497" x="4197350" y="3251200"/>
          <p14:tracePt t="114515" x="3938588" y="3251200"/>
          <p14:tracePt t="114531" x="3822700" y="3251200"/>
          <p14:tracePt t="114707" x="3803650" y="3232150"/>
          <p14:tracePt t="114715" x="3803650" y="3214688"/>
          <p14:tracePt t="114723" x="3803650" y="3205163"/>
          <p14:tracePt t="114732" x="3803650" y="3170238"/>
          <p14:tracePt t="114747" x="3848100" y="3108325"/>
          <p14:tracePt t="114764" x="3919538" y="3036888"/>
          <p14:tracePt t="114780" x="4054475" y="2973388"/>
          <p14:tracePt t="114797" x="4152900" y="2946400"/>
          <p14:tracePt t="114814" x="4286250" y="2928938"/>
          <p14:tracePt t="114830" x="4500563" y="2928938"/>
          <p14:tracePt t="114847" x="4670425" y="2928938"/>
          <p14:tracePt t="114864" x="4795838" y="2928938"/>
          <p14:tracePt t="114881" x="4919663" y="2928938"/>
          <p14:tracePt t="114897" x="4956175" y="2928938"/>
          <p14:tracePt t="114914" x="5010150" y="2919413"/>
          <p14:tracePt t="115067" x="4983163" y="2919413"/>
          <p14:tracePt t="115075" x="4929188" y="2919413"/>
          <p14:tracePt t="115083" x="4894263" y="2919413"/>
          <p14:tracePt t="115098" x="4857750" y="2919413"/>
          <p14:tracePt t="115115" x="4679950" y="2919413"/>
          <p14:tracePt t="115131" x="4537075" y="2919413"/>
          <p14:tracePt t="115148" x="4384675" y="2919413"/>
          <p14:tracePt t="115164" x="4232275" y="2928938"/>
          <p14:tracePt t="115180" x="4098925" y="2955925"/>
          <p14:tracePt t="115197" x="3990975" y="2965450"/>
          <p14:tracePt t="115214" x="3857625" y="3000375"/>
          <p14:tracePt t="115231" x="3768725" y="3009900"/>
          <p14:tracePt t="115247" x="3687763" y="3036888"/>
          <p14:tracePt t="115264" x="3625850" y="3044825"/>
          <p14:tracePt t="115281" x="3527425" y="3089275"/>
          <p14:tracePt t="115297" x="3465513" y="3098800"/>
          <p14:tracePt t="115314" x="3419475" y="3116263"/>
          <p14:tracePt t="115331" x="3367088" y="3116263"/>
          <p14:tracePt t="115347" x="3340100" y="3125788"/>
          <p14:tracePt t="115364" x="3322638" y="3125788"/>
          <p14:tracePt t="115403" x="3313113" y="3133725"/>
          <p14:tracePt t="115411" x="3313113" y="3143250"/>
          <p14:tracePt t="115475" x="3313113" y="3152775"/>
          <p14:tracePt t="115483" x="3322638" y="3170238"/>
          <p14:tracePt t="115491" x="3330575" y="3179763"/>
          <p14:tracePt t="115499" x="3340100" y="3179763"/>
          <p14:tracePt t="115514" x="3367088" y="3197225"/>
          <p14:tracePt t="115531" x="3429000" y="3197225"/>
          <p14:tracePt t="115547" x="3500438" y="3214688"/>
          <p14:tracePt t="115564" x="3527425" y="3214688"/>
          <p14:tracePt t="115580" x="3536950" y="3214688"/>
          <p14:tracePt t="115651" x="3544888" y="3214688"/>
          <p14:tracePt t="115851" x="3554413" y="3214688"/>
          <p14:tracePt t="115859" x="3581400" y="3214688"/>
          <p14:tracePt t="115875" x="3598863" y="3214688"/>
          <p14:tracePt t="115883" x="3608388" y="3214688"/>
          <p14:tracePt t="115899" x="3633788" y="3214688"/>
          <p14:tracePt t="115915" x="3652838" y="3214688"/>
          <p14:tracePt t="115971" x="3660775" y="3214688"/>
          <p14:tracePt t="115987" x="3687763" y="3214688"/>
          <p14:tracePt t="116002" x="3697288" y="3214688"/>
          <p14:tracePt t="116011" x="3705225" y="3214688"/>
          <p14:tracePt t="116027" x="3741738" y="3214688"/>
          <p14:tracePt t="116035" x="3751263" y="3214688"/>
          <p14:tracePt t="116047" x="3759200" y="3214688"/>
          <p14:tracePt t="116064" x="3768725" y="3214688"/>
          <p14:tracePt t="116379" x="3795713" y="3214688"/>
          <p14:tracePt t="116386" x="3813175" y="3197225"/>
          <p14:tracePt t="116691" x="3857625" y="3187700"/>
          <p14:tracePt t="116699" x="3894138" y="3187700"/>
          <p14:tracePt t="116707" x="3965575" y="3187700"/>
          <p14:tracePt t="116715" x="4037013" y="3187700"/>
          <p14:tracePt t="116731" x="4303713" y="3187700"/>
          <p14:tracePt t="116747" x="4633913" y="3187700"/>
          <p14:tracePt t="116764" x="4919663" y="3170238"/>
          <p14:tracePt t="116781" x="5187950" y="3170238"/>
          <p14:tracePt t="116797" x="5473700" y="3170238"/>
          <p14:tracePt t="116814" x="5715000" y="3170238"/>
          <p14:tracePt t="116830" x="5973763" y="3170238"/>
          <p14:tracePt t="116847" x="6242050" y="3170238"/>
          <p14:tracePt t="116864" x="6554788" y="3170238"/>
          <p14:tracePt t="116880" x="6796088" y="3170238"/>
          <p14:tracePt t="116897" x="6983413" y="3170238"/>
          <p14:tracePt t="116914" x="7134225" y="3170238"/>
          <p14:tracePt t="116931" x="7304088" y="3170238"/>
          <p14:tracePt t="116947" x="7367588" y="3143250"/>
          <p14:tracePt t="116964" x="7402513" y="3133725"/>
          <p14:tracePt t="116980" x="7419975" y="3125788"/>
          <p14:tracePt t="117019" x="7429500" y="3125788"/>
          <p14:tracePt t="117027" x="7456488" y="3116263"/>
          <p14:tracePt t="117051" x="7466013" y="3116263"/>
          <p14:tracePt t="117059" x="7473950" y="3116263"/>
          <p14:tracePt t="117067" x="7491413" y="3089275"/>
          <p14:tracePt t="117081" x="7537450" y="3071813"/>
          <p14:tracePt t="117097" x="7608888" y="3062288"/>
          <p14:tracePt t="117114" x="7786688" y="3044825"/>
          <p14:tracePt t="117131" x="8054975" y="3000375"/>
          <p14:tracePt t="117147" x="8161338" y="2982913"/>
          <p14:tracePt t="117164" x="8224838" y="2965450"/>
          <p14:tracePt t="117180" x="8296275" y="2928938"/>
          <p14:tracePt t="117197" x="8348663" y="2919413"/>
          <p14:tracePt t="117214" x="8501063" y="2867025"/>
          <p14:tracePt t="117231" x="8562975" y="2857500"/>
          <p14:tracePt t="117247" x="8653463" y="2847975"/>
          <p14:tracePt t="117264" x="8661400" y="2830513"/>
          <p14:tracePt t="117280" x="8680450" y="2830513"/>
          <p14:tracePt t="117755" x="8688388" y="2830513"/>
          <p14:tracePt t="117763" x="8705850" y="2813050"/>
          <p14:tracePt t="117771" x="8732838" y="2813050"/>
          <p14:tracePt t="117781" x="8769350" y="2813050"/>
          <p14:tracePt t="117797" x="8848725" y="2795588"/>
          <p14:tracePt t="117814" x="8894763" y="2795588"/>
          <p14:tracePt t="117830" x="8974138" y="2786063"/>
          <p14:tracePt t="117847" x="8991600" y="2786063"/>
          <p14:tracePt t="117864" x="9037638" y="2776538"/>
          <p14:tracePt t="117897" x="9072563" y="2776538"/>
          <p14:tracePt t="117914" x="9082088" y="2776538"/>
          <p14:tracePt t="117931" x="9134475" y="2751138"/>
          <p14:tracePt t="117947" x="9153525" y="2751138"/>
          <p14:tracePt t="117964" x="9170988" y="2751138"/>
          <p14:tracePt t="117980" x="9197975" y="2751138"/>
          <p14:tracePt t="117997" x="9205913" y="2751138"/>
          <p14:tracePt t="118013" x="9251950" y="2751138"/>
          <p14:tracePt t="118030" x="9277350" y="2741613"/>
          <p14:tracePt t="118047" x="9313863" y="2741613"/>
          <p14:tracePt t="118064" x="9348788" y="2732088"/>
          <p14:tracePt t="118080" x="9367838" y="2724150"/>
          <p14:tracePt t="118097" x="9412288" y="2697163"/>
          <p14:tracePt t="118114" x="9439275" y="2687638"/>
          <p14:tracePt t="118131" x="9518650" y="2660650"/>
          <p14:tracePt t="118147" x="9572625" y="2633663"/>
          <p14:tracePt t="118164" x="9661525" y="2625725"/>
          <p14:tracePt t="118180" x="9840913" y="2589213"/>
          <p14:tracePt t="118197" x="9991725" y="2562225"/>
          <p14:tracePt t="118214" x="10109200" y="2527300"/>
          <p14:tracePt t="118230" x="10134600" y="2517775"/>
          <p14:tracePt t="118247" x="10153650" y="2517775"/>
          <p14:tracePt t="118264" x="10180638" y="2490788"/>
          <p14:tracePt t="119035" x="10171113" y="2490788"/>
          <p14:tracePt t="119043" x="10134600" y="2490788"/>
          <p14:tracePt t="119051" x="10117138" y="2490788"/>
          <p14:tracePt t="119064" x="10082213" y="2500313"/>
          <p14:tracePt t="119080" x="9956800" y="2500313"/>
          <p14:tracePt t="119097" x="9894888" y="2544763"/>
          <p14:tracePt t="119114" x="9742488" y="2625725"/>
          <p14:tracePt t="119267" x="9759950" y="2643188"/>
          <p14:tracePt t="119275" x="9759950" y="2670175"/>
          <p14:tracePt t="119283" x="9769475" y="2670175"/>
          <p14:tracePt t="119363" x="9804400" y="2670175"/>
          <p14:tracePt t="119371" x="9813925" y="2660650"/>
          <p14:tracePt t="119427" x="9813925" y="2643188"/>
          <p14:tracePt t="119451" x="9823450" y="2633663"/>
          <p14:tracePt t="119483" x="9823450" y="2625725"/>
          <p14:tracePt t="119491" x="9831388" y="2616200"/>
          <p14:tracePt t="119507" x="9831388" y="2581275"/>
          <p14:tracePt t="119515" x="9858375" y="2554288"/>
          <p14:tracePt t="119531" x="9867900" y="2517775"/>
          <p14:tracePt t="119547" x="9867900" y="2500313"/>
          <p14:tracePt t="119564" x="9867900" y="2465388"/>
          <p14:tracePt t="119580" x="9867900" y="2455863"/>
          <p14:tracePt t="119597" x="9885363" y="2428875"/>
          <p14:tracePt t="120115" x="9885363" y="2419350"/>
          <p14:tracePt t="120123" x="9885363" y="2411413"/>
          <p14:tracePt t="120163" x="9885363" y="2401888"/>
          <p14:tracePt t="120180" x="9885363" y="2393950"/>
          <p14:tracePt t="120187" x="9885363" y="2366963"/>
          <p14:tracePt t="120197" x="9885363" y="2357438"/>
          <p14:tracePt t="120214" x="9885363" y="2339975"/>
          <p14:tracePt t="120231" x="9885363" y="2303463"/>
          <p14:tracePt t="120247" x="9885363" y="2295525"/>
          <p14:tracePt t="120264" x="9885363" y="2286000"/>
          <p14:tracePt t="120280" x="9885363" y="2251075"/>
          <p14:tracePt t="120297" x="9885363" y="2241550"/>
          <p14:tracePt t="120313" x="9867900" y="2224088"/>
          <p14:tracePt t="120331" x="9858375" y="2197100"/>
          <p14:tracePt t="120348" x="9848850" y="2179638"/>
          <p14:tracePt t="120364" x="9840913" y="2160588"/>
          <p14:tracePt t="120380" x="9813925" y="2125663"/>
          <p14:tracePt t="120397" x="9796463" y="2108200"/>
          <p14:tracePt t="120414" x="9796463" y="2098675"/>
          <p14:tracePt t="120430" x="9786938" y="2081213"/>
          <p14:tracePt t="120447" x="9786938" y="2036763"/>
          <p14:tracePt t="120464" x="9786938" y="1955800"/>
          <p14:tracePt t="120480" x="9786938" y="1893888"/>
          <p14:tracePt t="120497" x="9786938" y="1830388"/>
          <p14:tracePt t="120499" x="9786938" y="1795463"/>
          <p14:tracePt t="120514" x="9786938" y="1785938"/>
          <p14:tracePt t="120531" x="9786938" y="1714500"/>
          <p14:tracePt t="120548" x="9813925" y="1660525"/>
          <p14:tracePt t="120564" x="9831388" y="1652588"/>
          <p14:tracePt t="120580" x="9848850" y="1608138"/>
          <p14:tracePt t="120597" x="9875838" y="1581150"/>
          <p14:tracePt t="120614" x="9894888" y="1544638"/>
          <p14:tracePt t="120630" x="9929813" y="1509713"/>
          <p14:tracePt t="120647" x="9939338" y="1490663"/>
          <p14:tracePt t="120664" x="9966325" y="1455738"/>
          <p14:tracePt t="120681" x="9983788" y="1438275"/>
          <p14:tracePt t="120697" x="10010775" y="1393825"/>
          <p14:tracePt t="120714" x="10045700" y="1322388"/>
          <p14:tracePt t="120731" x="10090150" y="1258888"/>
          <p14:tracePt t="120747" x="10117138" y="1223963"/>
          <p14:tracePt t="120764" x="10117138" y="1214438"/>
          <p14:tracePt t="120803" x="10126663" y="1204913"/>
          <p14:tracePt t="120915" x="10117138" y="1204913"/>
          <p14:tracePt t="120931" x="10109200" y="1204913"/>
          <p14:tracePt t="120939" x="10099675" y="1204913"/>
          <p14:tracePt t="120948" x="10063163" y="1204913"/>
          <p14:tracePt t="120964" x="10018713" y="1204913"/>
          <p14:tracePt t="120980" x="9983788" y="1204913"/>
          <p14:tracePt t="120997" x="9939338" y="1204913"/>
          <p14:tracePt t="121013" x="9894888" y="1204913"/>
          <p14:tracePt t="121030" x="9867900" y="1204913"/>
          <p14:tracePt t="121047" x="9831388" y="1223963"/>
          <p14:tracePt t="121064" x="9804400" y="1223963"/>
          <p14:tracePt t="121080" x="9752013" y="1241425"/>
          <p14:tracePt t="121097" x="9715500" y="1276350"/>
          <p14:tracePt t="121114" x="9644063" y="1330325"/>
          <p14:tracePt t="121131" x="9572625" y="1401763"/>
          <p14:tracePt t="121147" x="9518650" y="1490663"/>
          <p14:tracePt t="121163" x="9456738" y="1571625"/>
          <p14:tracePt t="121181" x="9429750" y="1633538"/>
          <p14:tracePt t="121197" x="9412288" y="1660525"/>
          <p14:tracePt t="121230" x="9394825" y="1704975"/>
          <p14:tracePt t="121267" x="9394825" y="1714500"/>
          <p14:tracePt t="121443" x="9394825" y="1758950"/>
          <p14:tracePt t="121451" x="9385300" y="1812925"/>
          <p14:tracePt t="121459" x="9340850" y="1874838"/>
          <p14:tracePt t="121467" x="9323388" y="1919288"/>
          <p14:tracePt t="121480" x="9296400" y="1990725"/>
          <p14:tracePt t="121497" x="9232900" y="2133600"/>
          <p14:tracePt t="121499" x="9215438" y="2187575"/>
          <p14:tracePt t="121514" x="9188450" y="2224088"/>
          <p14:tracePt t="121531" x="9180513" y="2347913"/>
          <p14:tracePt t="121548" x="9180513" y="2366963"/>
          <p14:tracePt t="121563" x="9180513" y="2393950"/>
          <p14:tracePt t="121580" x="9180513" y="2401888"/>
          <p14:tracePt t="121597" x="9180513" y="2411413"/>
          <p14:tracePt t="121635" x="9188450" y="2446338"/>
          <p14:tracePt t="121647" x="9188450" y="2455863"/>
          <p14:tracePt t="121664" x="9197975" y="2500313"/>
          <p14:tracePt t="121680" x="9224963" y="2581275"/>
          <p14:tracePt t="121697" x="9251950" y="2625725"/>
          <p14:tracePt t="121714" x="9259888" y="2687638"/>
          <p14:tracePt t="121731" x="9269413" y="2751138"/>
          <p14:tracePt t="121747" x="9296400" y="2840038"/>
          <p14:tracePt t="121763" x="9296400" y="2901950"/>
          <p14:tracePt t="121780" x="9313863" y="2946400"/>
          <p14:tracePt t="121797" x="9313863" y="2982913"/>
          <p14:tracePt t="121814" x="9323388" y="2990850"/>
          <p14:tracePt t="121859" x="9331325" y="3000375"/>
          <p14:tracePt t="122107" x="9340850" y="3000375"/>
          <p14:tracePt t="122147" x="9348788" y="3000375"/>
          <p14:tracePt t="122163" x="9348788" y="2990850"/>
          <p14:tracePt t="122171" x="9348788" y="2955925"/>
          <p14:tracePt t="122180" x="9348788" y="2946400"/>
          <p14:tracePt t="122197" x="9348788" y="2884488"/>
          <p14:tracePt t="122213" x="9367838" y="2840038"/>
          <p14:tracePt t="122230" x="9385300" y="2803525"/>
          <p14:tracePt t="122247" x="9447213" y="2741613"/>
          <p14:tracePt t="122263" x="9483725" y="2660650"/>
          <p14:tracePt t="122280" x="9545638" y="2581275"/>
          <p14:tracePt t="122297" x="9572625" y="2544763"/>
          <p14:tracePt t="122314" x="9582150" y="2536825"/>
          <p14:tracePt t="122331" x="9617075" y="2517775"/>
          <p14:tracePt t="122347" x="9715500" y="2490788"/>
          <p14:tracePt t="122364" x="9813925" y="2473325"/>
          <p14:tracePt t="122380" x="9875838" y="2446338"/>
          <p14:tracePt t="122397" x="9939338" y="2438400"/>
          <p14:tracePt t="122413" x="9974263" y="2438400"/>
          <p14:tracePt t="122611" x="9983788" y="2428875"/>
          <p14:tracePt t="122619" x="9983788" y="2393950"/>
          <p14:tracePt t="122630" x="9974263" y="2366963"/>
          <p14:tracePt t="122647" x="9947275" y="2232025"/>
          <p14:tracePt t="122664" x="9902825" y="2054225"/>
          <p14:tracePt t="122680" x="9813925" y="1822450"/>
          <p14:tracePt t="122697" x="9759950" y="1643063"/>
          <p14:tracePt t="122713" x="9759950" y="1473200"/>
          <p14:tracePt t="122731" x="9769475" y="1303338"/>
          <p14:tracePt t="122748" x="9831388" y="1223963"/>
          <p14:tracePt t="122764" x="9875838" y="1169988"/>
          <p14:tracePt t="122780" x="9885363" y="1143000"/>
          <p14:tracePt t="122797" x="9902825" y="1133475"/>
          <p14:tracePt t="122813" x="9920288" y="1108075"/>
          <p14:tracePt t="122830" x="9939338" y="1098550"/>
          <p14:tracePt t="122875" x="9947275" y="1089025"/>
          <p14:tracePt t="122883" x="9966325" y="1081088"/>
          <p14:tracePt t="122897" x="9974263" y="1062038"/>
          <p14:tracePt t="122913" x="9991725" y="1054100"/>
          <p14:tracePt t="122930" x="10001250" y="1044575"/>
          <p14:tracePt t="123035" x="10010775" y="1062038"/>
          <p14:tracePt t="123043" x="10018713" y="1071563"/>
          <p14:tracePt t="123051" x="10028238" y="1116013"/>
          <p14:tracePt t="123063" x="10045700" y="1160463"/>
          <p14:tracePt t="123080" x="10045700" y="1214438"/>
          <p14:tracePt t="123097" x="10090150" y="1258888"/>
          <p14:tracePt t="123163" x="10109200" y="1258888"/>
          <p14:tracePt t="123180" x="10126663" y="1258888"/>
          <p14:tracePt t="123219" x="10134600" y="1258888"/>
          <p14:tracePt t="123283" x="10144125" y="1250950"/>
          <p14:tracePt t="123291" x="10144125" y="1241425"/>
          <p14:tracePt t="123298" x="10144125" y="1231900"/>
          <p14:tracePt t="123313" x="10134600" y="1214438"/>
          <p14:tracePt t="123331" x="10072688" y="1187450"/>
          <p14:tracePt t="123347" x="10001250" y="1187450"/>
          <p14:tracePt t="123363" x="9939338" y="1187450"/>
          <p14:tracePt t="123380" x="9875838" y="1187450"/>
          <p14:tracePt t="123397" x="9831388" y="1187450"/>
          <p14:tracePt t="123414" x="9796463" y="1187450"/>
          <p14:tracePt t="123430" x="9759950" y="1196975"/>
          <p14:tracePt t="123447" x="9725025" y="1214438"/>
          <p14:tracePt t="123463" x="9698038" y="1241425"/>
          <p14:tracePt t="123480" x="9671050" y="1250950"/>
          <p14:tracePt t="123497" x="9644063" y="1268413"/>
          <p14:tracePt t="123499" x="9617075" y="1295400"/>
          <p14:tracePt t="123513" x="9609138" y="1303338"/>
          <p14:tracePt t="123531" x="9563100" y="1347788"/>
          <p14:tracePt t="123547" x="9528175" y="1384300"/>
          <p14:tracePt t="123563" x="9491663" y="1428750"/>
          <p14:tracePt t="123580" x="9474200" y="1465263"/>
          <p14:tracePt t="123597" x="9474200" y="1473200"/>
          <p14:tracePt t="123614" x="9466263" y="1509713"/>
          <p14:tracePt t="123630" x="9466263" y="1527175"/>
          <p14:tracePt t="123647" x="9466263" y="1536700"/>
          <p14:tracePt t="123664" x="9456738" y="1571625"/>
          <p14:tracePt t="123680" x="9439275" y="1581150"/>
          <p14:tracePt t="123697" x="9439275" y="1589088"/>
          <p14:tracePt t="123714" x="9439275" y="1608138"/>
          <p14:tracePt t="124443" x="9439275" y="1616075"/>
          <p14:tracePt t="124451" x="9439275" y="1679575"/>
          <p14:tracePt t="124459" x="9439275" y="1758950"/>
          <p14:tracePt t="124467" x="9439275" y="1812925"/>
          <p14:tracePt t="124480" x="9439275" y="1901825"/>
          <p14:tracePt t="124497" x="9439275" y="2044700"/>
          <p14:tracePt t="124513" x="9466263" y="2205038"/>
          <p14:tracePt t="124531" x="9518650" y="2357438"/>
          <p14:tracePt t="124548" x="9528175" y="2401888"/>
          <p14:tracePt t="124564" x="9528175" y="2411413"/>
          <p14:tracePt t="124580" x="9528175" y="2446338"/>
          <p14:tracePt t="124597" x="9572625" y="2490788"/>
          <p14:tracePt t="124613" x="9582150" y="2527300"/>
          <p14:tracePt t="124630" x="9599613" y="2562225"/>
          <p14:tracePt t="124647" x="9626600" y="2581275"/>
          <p14:tracePt t="124663" x="9644063" y="2581275"/>
          <p14:tracePt t="124680" x="9680575" y="2581275"/>
          <p14:tracePt t="124697" x="9725025" y="2581275"/>
          <p14:tracePt t="124713" x="9759950" y="2571750"/>
          <p14:tracePt t="124731" x="9813925" y="2527300"/>
          <p14:tracePt t="124747" x="9848850" y="2509838"/>
          <p14:tracePt t="124764" x="9894888" y="2500313"/>
          <p14:tracePt t="124780" x="9929813" y="2500313"/>
          <p14:tracePt t="124797" x="9956800" y="2490788"/>
          <p14:tracePt t="124835" x="9983788" y="2482850"/>
          <p14:tracePt t="124851" x="9991725" y="2473325"/>
          <p14:tracePt t="125035" x="9983788" y="2473325"/>
          <p14:tracePt t="125043" x="9974263" y="2473325"/>
          <p14:tracePt t="125059" x="9956800" y="2473325"/>
          <p14:tracePt t="125067" x="9947275" y="2473325"/>
          <p14:tracePt t="125080" x="9912350" y="2473325"/>
          <p14:tracePt t="125097" x="9894888" y="2473325"/>
          <p14:tracePt t="125113" x="9840913" y="2473325"/>
          <p14:tracePt t="125131" x="9742488" y="2473325"/>
          <p14:tracePt t="125147" x="9698038" y="2473325"/>
          <p14:tracePt t="125163" x="9688513" y="2473325"/>
          <p14:tracePt t="125180" x="9671050" y="2473325"/>
          <p14:tracePt t="125227" x="9661525" y="2473325"/>
          <p14:tracePt t="125235" x="9626600" y="2473325"/>
          <p14:tracePt t="125251" x="9609138" y="2482850"/>
          <p14:tracePt t="125263" x="9582150" y="2482850"/>
          <p14:tracePt t="125280" x="9537700" y="2517775"/>
          <p14:tracePt t="125297" x="9518650" y="2536825"/>
          <p14:tracePt t="125313" x="9491663" y="2562225"/>
          <p14:tracePt t="125330" x="9466263" y="2581275"/>
          <p14:tracePt t="125347" x="9447213" y="2589213"/>
          <p14:tracePt t="125363" x="9429750" y="2608263"/>
          <p14:tracePt t="125380" x="9420225" y="2625725"/>
          <p14:tracePt t="125397" x="9412288" y="2633663"/>
          <p14:tracePt t="125413" x="9402763" y="2643188"/>
          <p14:tracePt t="125430" x="9385300" y="2660650"/>
          <p14:tracePt t="125447" x="9375775" y="2679700"/>
          <p14:tracePt t="125463" x="9367838" y="2697163"/>
          <p14:tracePt t="125480" x="9358313" y="2705100"/>
          <p14:tracePt t="125497" x="9348788" y="2714625"/>
          <p14:tracePt t="125563" x="9348788" y="2724150"/>
          <p14:tracePt t="127747" x="9313863" y="2697163"/>
          <p14:tracePt t="127755" x="9269413" y="2660650"/>
          <p14:tracePt t="128019" x="9259888" y="2652713"/>
          <p14:tracePt t="128027" x="9259888" y="2660650"/>
          <p14:tracePt t="128219" x="9259888" y="2670175"/>
          <p14:tracePt t="128315" x="9259888" y="2679700"/>
          <p14:tracePt t="129715" x="9269413" y="2687638"/>
          <p14:tracePt t="129891" x="9277350" y="2687638"/>
          <p14:tracePt t="130099" x="9296400" y="2687638"/>
          <p14:tracePt t="130115" x="9304338" y="2687638"/>
          <p14:tracePt t="130123" x="9323388" y="2687638"/>
          <p14:tracePt t="130139" x="9331325" y="2687638"/>
          <p14:tracePt t="130148" x="9340850" y="2687638"/>
          <p14:tracePt t="130163" x="9385300" y="2687638"/>
          <p14:tracePt t="130180" x="9394825" y="2687638"/>
          <p14:tracePt t="130196" x="9420225" y="2687638"/>
          <p14:tracePt t="130213" x="9466263" y="2732088"/>
          <p14:tracePt t="130230" x="9537700" y="2830513"/>
          <p14:tracePt t="130246" x="9626600" y="2901950"/>
          <p14:tracePt t="130263" x="9769475" y="2973388"/>
          <p14:tracePt t="130280" x="9902825" y="3036888"/>
          <p14:tracePt t="130296" x="9947275" y="3054350"/>
          <p14:tracePt t="130313" x="9956800" y="3054350"/>
          <p14:tracePt t="130330" x="9974263" y="3062288"/>
          <p14:tracePt t="130347" x="9974263" y="3071813"/>
          <p14:tracePt t="130363" x="9983788" y="3081338"/>
          <p14:tracePt t="130380" x="10010775" y="3116263"/>
          <p14:tracePt t="130397" x="10018713" y="3133725"/>
          <p14:tracePt t="130413" x="10037763" y="3187700"/>
          <p14:tracePt t="130430" x="10037763" y="3205163"/>
          <p14:tracePt t="130447" x="10063163" y="3224213"/>
          <p14:tracePt t="130463" x="10063163" y="3232150"/>
          <p14:tracePt t="130480" x="10072688" y="3286125"/>
          <p14:tracePt t="130496" x="10082213" y="3303588"/>
          <p14:tracePt t="130513" x="10099675" y="3322638"/>
          <p14:tracePt t="130530" x="10117138" y="3357563"/>
          <p14:tracePt t="130547" x="10126663" y="3375025"/>
          <p14:tracePt t="130563" x="10126663" y="3384550"/>
          <p14:tracePt t="130915" x="10126663" y="3402013"/>
          <p14:tracePt t="130923" x="10144125" y="3411538"/>
          <p14:tracePt t="131771" x="10161588" y="3411538"/>
          <p14:tracePt t="131779" x="10171113" y="3411538"/>
          <p14:tracePt t="131787" x="10180638" y="3411538"/>
          <p14:tracePt t="131811" x="10188575" y="3419475"/>
          <p14:tracePt t="135371" x="10206038" y="3419475"/>
          <p14:tracePt t="135379" x="10198100" y="3411538"/>
          <p14:tracePt t="135387" x="10180638" y="3384550"/>
          <p14:tracePt t="135397" x="10171113" y="3375025"/>
          <p14:tracePt t="135413" x="10117138" y="3322638"/>
          <p14:tracePt t="135430" x="10082213" y="3286125"/>
          <p14:tracePt t="135446" x="10045700" y="3251200"/>
          <p14:tracePt t="135463" x="10018713" y="3224213"/>
          <p14:tracePt t="135480" x="10001250" y="3197225"/>
          <p14:tracePt t="135496" x="9947275" y="3179763"/>
          <p14:tracePt t="135513" x="9867900" y="3152775"/>
          <p14:tracePt t="135530" x="9823450" y="3143250"/>
          <p14:tracePt t="135547" x="9786938" y="3108325"/>
          <p14:tracePt t="135563" x="9769475" y="3089275"/>
          <p14:tracePt t="135596" x="9759950" y="3081338"/>
          <p14:tracePt t="135611" x="9752013" y="3081338"/>
          <p14:tracePt t="135619" x="9725025" y="3081338"/>
          <p14:tracePt t="135630" x="9715500" y="3081338"/>
          <p14:tracePt t="135646" x="9705975" y="3081338"/>
          <p14:tracePt t="135663" x="9661525" y="3071813"/>
          <p14:tracePt t="135680" x="9626600" y="3054350"/>
          <p14:tracePt t="135696" x="9609138" y="3036888"/>
          <p14:tracePt t="135713" x="9599613" y="3027363"/>
          <p14:tracePt t="135730" x="9572625" y="3000375"/>
          <p14:tracePt t="135771" x="9563100" y="3000375"/>
          <p14:tracePt t="135803" x="9555163" y="3000375"/>
          <p14:tracePt t="135859" x="9545638" y="2990850"/>
          <p14:tracePt t="135867" x="9537700" y="2973388"/>
          <p14:tracePt t="135883" x="9510713" y="2973388"/>
          <p14:tracePt t="135891" x="9501188" y="2965450"/>
          <p14:tracePt t="135899" x="9491663" y="2955925"/>
          <p14:tracePt t="135931" x="9483725" y="2946400"/>
          <p14:tracePt t="135939" x="9466263" y="2946400"/>
          <p14:tracePt t="135948" x="9447213" y="2938463"/>
          <p14:tracePt t="135964" x="9402763" y="2928938"/>
          <p14:tracePt t="135980" x="9385300" y="2901950"/>
          <p14:tracePt t="136027" x="9367838" y="2901950"/>
          <p14:tracePt t="137475" x="9358313" y="2894013"/>
          <p14:tracePt t="137483" x="9358313" y="2874963"/>
          <p14:tracePt t="137491" x="9367838" y="2847975"/>
          <p14:tracePt t="137531" x="9385300" y="2822575"/>
          <p14:tracePt t="137539" x="9402763" y="2813050"/>
          <p14:tracePt t="137547" x="9412288" y="2786063"/>
          <p14:tracePt t="137563" x="9483725" y="2705100"/>
          <p14:tracePt t="137580" x="9609138" y="2562225"/>
          <p14:tracePt t="137596" x="9680575" y="2455863"/>
          <p14:tracePt t="137613" x="9786938" y="2347913"/>
          <p14:tracePt t="137630" x="9867900" y="2251075"/>
          <p14:tracePt t="137646" x="9929813" y="2160588"/>
          <p14:tracePt t="137663" x="9966325" y="2116138"/>
          <p14:tracePt t="137680" x="9991725" y="2089150"/>
          <p14:tracePt t="137739" x="10010775" y="2089150"/>
          <p14:tracePt t="137755" x="10018713" y="2089150"/>
          <p14:tracePt t="137763" x="10028238" y="2089150"/>
          <p14:tracePt t="137771" x="10037763" y="2089150"/>
          <p14:tracePt t="137780" x="10063163" y="2071688"/>
          <p14:tracePt t="137796" x="10072688" y="2071688"/>
          <p14:tracePt t="137813" x="10099675" y="2062163"/>
          <p14:tracePt t="137830" x="10117138" y="2062163"/>
          <p14:tracePt t="137851" x="10126663" y="2062163"/>
          <p14:tracePt t="137899" x="10153650" y="2062163"/>
          <p14:tracePt t="137907" x="10188575" y="2062163"/>
          <p14:tracePt t="137915" x="10198100" y="2062163"/>
          <p14:tracePt t="137930" x="10206038" y="2062163"/>
          <p14:tracePt t="137947" x="10323513" y="2125663"/>
          <p14:tracePt t="137964" x="10367963" y="2152650"/>
          <p14:tracePt t="137996" x="10385425" y="2160588"/>
          <p14:tracePt t="138267" x="10375900" y="2160588"/>
          <p14:tracePt t="138275" x="10367963" y="2170113"/>
          <p14:tracePt t="138283" x="10358438" y="2179638"/>
          <p14:tracePt t="138307" x="10340975" y="2179638"/>
          <p14:tracePt t="138315" x="10331450" y="2179638"/>
          <p14:tracePt t="138329" x="10296525" y="2187575"/>
          <p14:tracePt t="138346" x="10269538" y="2187575"/>
          <p14:tracePt t="138363" x="10252075" y="2205038"/>
          <p14:tracePt t="138643" x="10233025" y="2205038"/>
          <p14:tracePt t="138651" x="10225088" y="2205038"/>
          <p14:tracePt t="138663" x="10206038" y="2205038"/>
          <p14:tracePt t="138680" x="10161588" y="2214563"/>
          <p14:tracePt t="138696" x="10144125" y="2224088"/>
          <p14:tracePt t="138713" x="10117138" y="2241550"/>
          <p14:tracePt t="138729" x="10072688" y="2276475"/>
          <p14:tracePt t="138747" x="9983788" y="2357438"/>
          <p14:tracePt t="138763" x="9947275" y="2393950"/>
          <p14:tracePt t="138780" x="9885363" y="2446338"/>
          <p14:tracePt t="138796" x="9840913" y="2490788"/>
          <p14:tracePt t="138813" x="9813925" y="2500313"/>
          <p14:tracePt t="138829" x="9777413" y="2536825"/>
          <p14:tracePt t="138846" x="9752013" y="2554288"/>
          <p14:tracePt t="138863" x="9698038" y="2598738"/>
          <p14:tracePt t="138880" x="9661525" y="2608263"/>
          <p14:tracePt t="138896" x="9644063" y="2616200"/>
          <p14:tracePt t="138913" x="9617075" y="2625725"/>
          <p14:tracePt t="138930" x="9599613" y="2652713"/>
          <p14:tracePt t="138947" x="9563100" y="2670175"/>
          <p14:tracePt t="138963" x="9537700" y="2679700"/>
          <p14:tracePt t="138979" x="9491663" y="2705100"/>
          <p14:tracePt t="138996" x="9456738" y="2732088"/>
          <p14:tracePt t="139013" x="9394825" y="2741613"/>
          <p14:tracePt t="139029" x="9375775" y="2751138"/>
          <p14:tracePt t="139046" x="9348788" y="2776538"/>
          <p14:tracePt t="139063" x="9331325" y="2786063"/>
          <p14:tracePt t="139080" x="9304338" y="2795588"/>
          <p14:tracePt t="139096" x="9277350" y="2813050"/>
          <p14:tracePt t="139179" x="9296400" y="2822575"/>
          <p14:tracePt t="139187" x="9304338" y="2822575"/>
          <p14:tracePt t="139196" x="9340850" y="2822575"/>
          <p14:tracePt t="139213" x="9358313" y="2813050"/>
          <p14:tracePt t="139230" x="9402763" y="2813050"/>
          <p14:tracePt t="139246" x="9474200" y="2786063"/>
          <p14:tracePt t="139263" x="9501188" y="2759075"/>
          <p14:tracePt t="139280" x="9555163" y="2741613"/>
          <p14:tracePt t="139296" x="9599613" y="2714625"/>
          <p14:tracePt t="139313" x="9661525" y="2687638"/>
          <p14:tracePt t="139329" x="9759950" y="2643188"/>
          <p14:tracePt t="139347" x="9848850" y="2625725"/>
          <p14:tracePt t="139363" x="9894888" y="2598738"/>
          <p14:tracePt t="139379" x="9902825" y="2589213"/>
          <p14:tracePt t="139396" x="9912350" y="2581275"/>
          <p14:tracePt t="139459" x="9939338" y="2581275"/>
          <p14:tracePt t="139499" x="9947275" y="2581275"/>
          <p14:tracePt t="139547" x="9912350" y="2589213"/>
          <p14:tracePt t="139555" x="9885363" y="2608263"/>
          <p14:tracePt t="139564" x="9831388" y="2643188"/>
          <p14:tracePt t="139580" x="9705975" y="2724150"/>
          <p14:tracePt t="139596" x="9545638" y="2803525"/>
          <p14:tracePt t="139613" x="9429750" y="2847975"/>
          <p14:tracePt t="139629" x="9394825" y="2874963"/>
          <p14:tracePt t="139646" x="9385300" y="2884488"/>
          <p14:tracePt t="139915" x="9340850" y="2894013"/>
          <p14:tracePt t="139923" x="9296400" y="2901950"/>
          <p14:tracePt t="139931" x="9188450" y="2938463"/>
          <p14:tracePt t="139946" x="8912225" y="2990850"/>
          <p14:tracePt t="139964" x="8572500" y="3054350"/>
          <p14:tracePt t="139980" x="8215313" y="3108325"/>
          <p14:tracePt t="139996" x="7947025" y="3143250"/>
          <p14:tracePt t="140013" x="7653338" y="3179763"/>
          <p14:tracePt t="140029" x="7269163" y="3241675"/>
          <p14:tracePt t="140046" x="6919913" y="3357563"/>
          <p14:tracePt t="140063" x="6653213" y="3429000"/>
          <p14:tracePt t="140079" x="6446838" y="3500438"/>
          <p14:tracePt t="140096" x="6330950" y="3527425"/>
          <p14:tracePt t="140113" x="6259513" y="3536950"/>
          <p14:tracePt t="140129" x="6197600" y="3562350"/>
          <p14:tracePt t="140147" x="6089650" y="3581400"/>
          <p14:tracePt t="140163" x="5938838" y="3589338"/>
          <p14:tracePt t="140180" x="5786438" y="3652838"/>
          <p14:tracePt t="140196" x="5670550" y="3687763"/>
          <p14:tracePt t="140213" x="5589588" y="3714750"/>
          <p14:tracePt t="140230" x="5581650" y="3724275"/>
          <p14:tracePt t="140247" x="5572125" y="3724275"/>
          <p14:tracePt t="140279" x="5562600" y="3732213"/>
          <p14:tracePt t="140323" x="5527675" y="3732213"/>
          <p14:tracePt t="140339" x="5510213" y="3732213"/>
          <p14:tracePt t="140347" x="5500688" y="3732213"/>
          <p14:tracePt t="140355" x="5473700" y="3732213"/>
          <p14:tracePt t="140364" x="5465763" y="3732213"/>
          <p14:tracePt t="140379" x="5456238" y="3732213"/>
          <p14:tracePt t="140491" x="5473700" y="3732213"/>
          <p14:tracePt t="140499" x="5518150" y="3732213"/>
          <p14:tracePt t="140507" x="5537200" y="3732213"/>
          <p14:tracePt t="140515" x="5653088" y="3732213"/>
          <p14:tracePt t="140529" x="5768975" y="3732213"/>
          <p14:tracePt t="140547" x="6411913" y="3679825"/>
          <p14:tracePt t="140563" x="6705600" y="3660775"/>
          <p14:tracePt t="140564" x="7134225" y="3581400"/>
          <p14:tracePt t="140580" x="7947025" y="3500438"/>
          <p14:tracePt t="140596" x="8483600" y="3348038"/>
          <p14:tracePt t="140613" x="8742363" y="3241675"/>
          <p14:tracePt t="140630" x="8804275" y="3224213"/>
          <p14:tracePt t="140646" x="8813800" y="3205163"/>
          <p14:tracePt t="140680" x="8813800" y="3197225"/>
          <p14:tracePt t="140696" x="8813800" y="3187700"/>
          <p14:tracePt t="140731" x="8804275" y="3179763"/>
          <p14:tracePt t="140747" x="8804275" y="3160713"/>
          <p14:tracePt t="140755" x="8804275" y="3143250"/>
          <p14:tracePt t="140764" x="8813800" y="3133725"/>
          <p14:tracePt t="140780" x="8823325" y="3125788"/>
          <p14:tracePt t="140796" x="8875713" y="3081338"/>
          <p14:tracePt t="140813" x="8939213" y="3054350"/>
          <p14:tracePt t="140830" x="9055100" y="2990850"/>
          <p14:tracePt t="140846" x="9180513" y="2919413"/>
          <p14:tracePt t="140863" x="9269413" y="2874963"/>
          <p14:tracePt t="140880" x="9304338" y="2857500"/>
          <p14:tracePt t="140913" x="9323388" y="2857500"/>
          <p14:tracePt t="140929" x="9331325" y="2847975"/>
          <p14:tracePt t="140971" x="9331325" y="2840038"/>
          <p14:tracePt t="141187" x="9348788" y="2822575"/>
          <p14:tracePt t="141563" x="9340850" y="2840038"/>
          <p14:tracePt t="146395" x="9331325" y="2874963"/>
          <p14:tracePt t="146403" x="9323388" y="2884488"/>
          <p14:tracePt t="146413" x="9286875" y="2901950"/>
          <p14:tracePt t="146429" x="9251950" y="2919413"/>
          <p14:tracePt t="146446" x="9205913" y="2973388"/>
          <p14:tracePt t="146463" x="9117013" y="3027363"/>
          <p14:tracePt t="146479" x="9037638" y="3062288"/>
          <p14:tracePt t="146496" x="8920163" y="3133725"/>
          <p14:tracePt t="146512" x="8769350" y="3214688"/>
          <p14:tracePt t="146529" x="8537575" y="3340100"/>
          <p14:tracePt t="146546" x="8205788" y="3517900"/>
          <p14:tracePt t="146563" x="7732713" y="3705225"/>
          <p14:tracePt t="146580" x="7518400" y="3795713"/>
          <p14:tracePt t="146596" x="7340600" y="3875088"/>
          <p14:tracePt t="146612" x="7170738" y="3973513"/>
          <p14:tracePt t="146629" x="6983413" y="4062413"/>
          <p14:tracePt t="146646" x="6769100" y="4170363"/>
          <p14:tracePt t="146663" x="6572250" y="4241800"/>
          <p14:tracePt t="146680" x="6340475" y="4330700"/>
          <p14:tracePt t="146696" x="6153150" y="4375150"/>
          <p14:tracePt t="146712" x="6099175" y="4394200"/>
          <p14:tracePt t="146729" x="6062663" y="4402138"/>
          <p14:tracePt t="146746" x="6010275" y="4419600"/>
          <p14:tracePt t="146763" x="5965825" y="4465638"/>
          <p14:tracePt t="146780" x="5840413" y="4545013"/>
          <p14:tracePt t="146796" x="5759450" y="4598988"/>
          <p14:tracePt t="146812" x="5741988" y="4616450"/>
          <p14:tracePt t="146829" x="5732463" y="4643438"/>
          <p14:tracePt t="146987" x="5741988" y="4652963"/>
          <p14:tracePt t="146995" x="5768975" y="4633913"/>
          <p14:tracePt t="147003" x="5776913" y="4625975"/>
          <p14:tracePt t="147012" x="5786438" y="4616450"/>
          <p14:tracePt t="147029" x="5830888" y="4554538"/>
          <p14:tracePt t="147046" x="5840413" y="4518025"/>
          <p14:tracePt t="147062" x="5875338" y="4473575"/>
          <p14:tracePt t="147079" x="5902325" y="4411663"/>
          <p14:tracePt t="147096" x="5956300" y="4313238"/>
          <p14:tracePt t="147112" x="5983288" y="4152900"/>
          <p14:tracePt t="147129" x="5983288" y="3965575"/>
          <p14:tracePt t="147146" x="5983288" y="3652838"/>
          <p14:tracePt t="147163" x="5983288" y="3197225"/>
          <p14:tracePt t="147180" x="5919788" y="2857500"/>
          <p14:tracePt t="147196" x="5786438" y="2554288"/>
          <p14:tracePt t="147212" x="5634038" y="2295525"/>
          <p14:tracePt t="147229" x="5537200" y="2108200"/>
          <p14:tracePt t="147246" x="5402263" y="1955800"/>
          <p14:tracePt t="147262" x="5295900" y="1847850"/>
          <p14:tracePt t="147279" x="5214938" y="1768475"/>
          <p14:tracePt t="147296" x="5153025" y="1741488"/>
          <p14:tracePt t="147312" x="5108575" y="1731963"/>
          <p14:tracePt t="147329" x="5089525" y="1724025"/>
          <p14:tracePt t="147346" x="5081588" y="1724025"/>
          <p14:tracePt t="147443" x="5072063" y="1724025"/>
          <p14:tracePt t="147451" x="5072063" y="1731963"/>
          <p14:tracePt t="147462" x="5072063" y="1751013"/>
          <p14:tracePt t="147479" x="5072063" y="1776413"/>
          <p14:tracePt t="147496" x="5072063" y="1803400"/>
          <p14:tracePt t="147512" x="5072063" y="1839913"/>
          <p14:tracePt t="147529" x="5072063" y="1866900"/>
          <p14:tracePt t="147546" x="5072063" y="1884363"/>
          <p14:tracePt t="147562" x="5072063" y="1893888"/>
          <p14:tracePt t="147603" x="5072063" y="1911350"/>
          <p14:tracePt t="147612" x="5072063" y="1919288"/>
          <p14:tracePt t="147627" x="5081588" y="1928813"/>
          <p14:tracePt t="147635" x="5081588" y="1946275"/>
          <p14:tracePt t="147646" x="5081588" y="1965325"/>
          <p14:tracePt t="147662" x="5099050" y="1990725"/>
          <p14:tracePt t="147679" x="5099050" y="2000250"/>
          <p14:tracePt t="147696" x="5108575" y="2044700"/>
          <p14:tracePt t="147712" x="5116513" y="2054225"/>
          <p14:tracePt t="147729" x="5126038" y="2062163"/>
          <p14:tracePt t="147746" x="5133975" y="2071688"/>
          <p14:tracePt t="147795" x="5153025" y="2081213"/>
          <p14:tracePt t="147812" x="5160963" y="2081213"/>
          <p14:tracePt t="147827" x="5170488" y="2081213"/>
          <p14:tracePt t="147851" x="5187950" y="2081213"/>
          <p14:tracePt t="147859" x="5214938" y="2081213"/>
          <p14:tracePt t="147867" x="5232400" y="2081213"/>
          <p14:tracePt t="147879" x="5286375" y="2081213"/>
          <p14:tracePt t="147896" x="5419725" y="2098675"/>
          <p14:tracePt t="147912" x="5634038" y="2187575"/>
          <p14:tracePt t="147929" x="5894388" y="2276475"/>
          <p14:tracePt t="147946" x="6054725" y="2374900"/>
          <p14:tracePt t="147963" x="6205538" y="2527300"/>
          <p14:tracePt t="147980" x="6323013" y="2751138"/>
          <p14:tracePt t="147996" x="6330950" y="2830513"/>
          <p14:tracePt t="148012" x="6367463" y="2938463"/>
          <p14:tracePt t="148029" x="6394450" y="3116263"/>
          <p14:tracePt t="148046" x="6446838" y="3322638"/>
          <p14:tracePt t="148062" x="6465888" y="3473450"/>
          <p14:tracePt t="148079" x="6465888" y="3598863"/>
          <p14:tracePt t="148096" x="6465888" y="3741738"/>
          <p14:tracePt t="148113" x="6456363" y="3919538"/>
          <p14:tracePt t="148129" x="6375400" y="4054475"/>
          <p14:tracePt t="148146" x="6313488" y="4116388"/>
          <p14:tracePt t="148163" x="6215063" y="4241800"/>
          <p14:tracePt t="148180" x="6188075" y="4276725"/>
          <p14:tracePt t="148196" x="6153150" y="4303713"/>
          <p14:tracePt t="148212" x="6099175" y="4322763"/>
          <p14:tracePt t="148229" x="6072188" y="4330700"/>
          <p14:tracePt t="148246" x="5991225" y="4384675"/>
          <p14:tracePt t="148262" x="5946775" y="4429125"/>
          <p14:tracePt t="148279" x="5848350" y="4491038"/>
          <p14:tracePt t="148296" x="5795963" y="4537075"/>
          <p14:tracePt t="148312" x="5751513" y="4572000"/>
          <p14:tracePt t="148403" x="5751513" y="4562475"/>
          <p14:tracePt t="148412" x="5751513" y="4554538"/>
          <p14:tracePt t="148427" x="5751513" y="4545013"/>
          <p14:tracePt t="148779" x="5768975" y="4537075"/>
          <p14:tracePt t="148787" x="5795963" y="4537075"/>
          <p14:tracePt t="148796" x="5830888" y="4518025"/>
          <p14:tracePt t="148812" x="5929313" y="4483100"/>
          <p14:tracePt t="148829" x="6134100" y="4429125"/>
          <p14:tracePt t="148846" x="6402388" y="4375150"/>
          <p14:tracePt t="148862" x="6858000" y="4313238"/>
          <p14:tracePt t="148879" x="7367588" y="4232275"/>
          <p14:tracePt t="148895" x="7902575" y="4170363"/>
          <p14:tracePt t="148912" x="8528050" y="4062413"/>
          <p14:tracePt t="148929" x="9045575" y="3956050"/>
          <p14:tracePt t="148946" x="9456738" y="3857625"/>
          <p14:tracePt t="148963" x="9769475" y="3741738"/>
          <p14:tracePt t="148979" x="9813925" y="3724275"/>
          <p14:tracePt t="148996" x="9848850" y="3714750"/>
          <p14:tracePt t="149012" x="9858375" y="3705225"/>
          <p14:tracePt t="149029" x="9885363" y="3697288"/>
          <p14:tracePt t="149046" x="9902825" y="3687763"/>
          <p14:tracePt t="149062" x="9947275" y="3679825"/>
          <p14:tracePt t="149079" x="9983788" y="3660775"/>
          <p14:tracePt t="149095" x="10045700" y="3652838"/>
          <p14:tracePt t="149112" x="10099675" y="3625850"/>
          <p14:tracePt t="149129" x="10126663" y="3616325"/>
          <p14:tracePt t="149146" x="10134600" y="3616325"/>
          <p14:tracePt t="149179" x="10153650" y="3608388"/>
          <p14:tracePt t="149371" x="10180638" y="3608388"/>
          <p14:tracePt t="149387" x="10188575" y="3598863"/>
          <p14:tracePt t="150235" x="10198100" y="3598863"/>
          <p14:tracePt t="150251" x="10206038" y="3598863"/>
          <p14:tracePt t="150347" x="10225088" y="3608388"/>
          <p14:tracePt t="150371" x="10233025" y="3616325"/>
          <p14:tracePt t="150387" x="10242550" y="3616325"/>
          <p14:tracePt t="150411" x="10252075" y="3616325"/>
          <p14:tracePt t="150435" x="10260013" y="3616325"/>
          <p14:tracePt t="150683" x="10252075" y="3598863"/>
          <p14:tracePt t="150731" x="10233025" y="3598863"/>
          <p14:tracePt t="150755" x="10225088" y="3598863"/>
          <p14:tracePt t="150771" x="10206038" y="3598863"/>
          <p14:tracePt t="150779" x="10198100" y="3598863"/>
          <p14:tracePt t="150803" x="10188575" y="3598863"/>
          <p14:tracePt t="150835" x="10171113" y="3608388"/>
          <p14:tracePt t="150851" x="10161588" y="3616325"/>
          <p14:tracePt t="150971" x="10180638" y="3616325"/>
          <p14:tracePt t="150979" x="10188575" y="3616325"/>
          <p14:tracePt t="150987" x="10198100" y="3616325"/>
          <p14:tracePt t="151003" x="10206038" y="3616325"/>
          <p14:tracePt t="151019" x="10242550" y="3616325"/>
          <p14:tracePt t="151035" x="10252075" y="3616325"/>
          <p14:tracePt t="151046" x="10260013" y="3616325"/>
          <p14:tracePt t="151063" x="10296525" y="3589338"/>
          <p14:tracePt t="151079" x="10296525" y="3581400"/>
          <p14:tracePt t="151096" x="10304463" y="3571875"/>
          <p14:tracePt t="151155" x="10304463" y="3562350"/>
          <p14:tracePt t="151163" x="10296525" y="3562350"/>
          <p14:tracePt t="151179" x="10242550" y="3562350"/>
          <p14:tracePt t="151203" x="10233025" y="3571875"/>
          <p14:tracePt t="151403" x="10225088" y="3598863"/>
          <p14:tracePt t="151427" x="10215563" y="3608388"/>
          <p14:tracePt t="151923" x="10215563" y="3616325"/>
          <p14:tracePt t="151963" x="10242550" y="3616325"/>
          <p14:tracePt t="151979" x="10269538" y="3554413"/>
          <p14:tracePt t="151987" x="10269538" y="3536950"/>
          <p14:tracePt t="151996" x="10277475" y="3455988"/>
          <p14:tracePt t="152012" x="10313988" y="3330575"/>
          <p14:tracePt t="152029" x="10331450" y="3152775"/>
          <p14:tracePt t="152046" x="10331450" y="2938463"/>
          <p14:tracePt t="152062" x="10331450" y="2768600"/>
          <p14:tracePt t="152079" x="10331450" y="2598738"/>
          <p14:tracePt t="152096" x="10323513" y="2465388"/>
          <p14:tracePt t="152112" x="10304463" y="2393950"/>
          <p14:tracePt t="152129" x="10304463" y="2366963"/>
          <p14:tracePt t="152146" x="10313988" y="2339975"/>
          <p14:tracePt t="152243" x="10323513" y="2330450"/>
          <p14:tracePt t="152379" x="10323513" y="2322513"/>
          <p14:tracePt t="152387" x="10313988" y="2322513"/>
          <p14:tracePt t="152467" x="10296525" y="2322513"/>
          <p14:tracePt t="152491" x="10277475" y="2322513"/>
          <p14:tracePt t="152507" x="10269538" y="2322513"/>
          <p14:tracePt t="152555" x="10260013" y="2322513"/>
          <p14:tracePt t="152571" x="10252075" y="2322513"/>
          <p14:tracePt t="152667" x="10242550" y="2330450"/>
          <p14:tracePt t="152699" x="10225088" y="2339975"/>
          <p14:tracePt t="153131" x="10215563" y="2357438"/>
          <p14:tracePt t="153171" x="10215563" y="2366963"/>
          <p14:tracePt t="153203" x="10225088" y="2384425"/>
          <p14:tracePt t="153219" x="10225088" y="2393950"/>
          <p14:tracePt t="153251" x="10225088" y="2411413"/>
          <p14:tracePt t="153371" x="10215563" y="2419350"/>
          <p14:tracePt t="153379" x="10206038" y="2428875"/>
          <p14:tracePt t="153403" x="10198100" y="2438400"/>
          <p14:tracePt t="153459" x="10188575" y="2455863"/>
          <p14:tracePt t="153483" x="10180638" y="2473325"/>
          <p14:tracePt t="154227" x="10161588" y="2490788"/>
          <p14:tracePt t="154235" x="10161588" y="2517775"/>
          <p14:tracePt t="154251" x="10161588" y="2527300"/>
          <p14:tracePt t="154262" x="10161588" y="2544763"/>
          <p14:tracePt t="154279" x="10171113" y="2554288"/>
          <p14:tracePt t="154295" x="10180638" y="2562225"/>
          <p14:tracePt t="154312" x="10188575" y="2581275"/>
          <p14:tracePt t="154329" x="10198100" y="2581275"/>
          <p14:tracePt t="154345" x="10206038" y="2589213"/>
          <p14:tracePt t="154394" x="10206038" y="2598738"/>
          <p14:tracePt t="154443" x="10206038" y="2608263"/>
          <p14:tracePt t="154451" x="10206038" y="2616200"/>
          <p14:tracePt t="154467" x="10206038" y="2652713"/>
          <p14:tracePt t="154483" x="10215563" y="2660650"/>
          <p14:tracePt t="154495" x="10215563" y="2670175"/>
          <p14:tracePt t="154515" x="10215563" y="2679700"/>
          <p14:tracePt t="154587" x="10225088" y="2697163"/>
          <p14:tracePt t="154867" x="10252075" y="2697163"/>
          <p14:tracePt t="154931" x="10260013" y="2687638"/>
          <p14:tracePt t="155811" x="10269538" y="2687638"/>
          <p14:tracePt t="155947" x="10304463" y="2687638"/>
          <p14:tracePt t="155955" x="10313988" y="2697163"/>
          <p14:tracePt t="155963" x="10323513" y="2705100"/>
          <p14:tracePt t="155978" x="10331450" y="2714625"/>
          <p14:tracePt t="155995" x="10358438" y="2732088"/>
          <p14:tracePt t="156012" x="10385425" y="2751138"/>
          <p14:tracePt t="156028" x="10402888" y="2768600"/>
          <p14:tracePt t="156045" x="10412413" y="2795588"/>
          <p14:tracePt t="156078" x="10420350" y="2803525"/>
          <p14:tracePt t="156095" x="10429875" y="2822575"/>
          <p14:tracePt t="156112" x="10447338" y="2830513"/>
          <p14:tracePt t="156145" x="10447338" y="2840038"/>
          <p14:tracePt t="156162" x="10456863" y="2874963"/>
          <p14:tracePt t="156195" x="10456863" y="2884488"/>
          <p14:tracePt t="156212" x="10474325" y="2911475"/>
          <p14:tracePt t="156219" x="10474325" y="2919413"/>
          <p14:tracePt t="156243" x="10474325" y="2938463"/>
          <p14:tracePt t="156283" x="10474325" y="2955925"/>
          <p14:tracePt t="156299" x="10474325" y="2973388"/>
          <p14:tracePt t="156315" x="10474325" y="3000375"/>
          <p14:tracePt t="156323" x="10466388" y="3009900"/>
          <p14:tracePt t="156339" x="10456863" y="3017838"/>
          <p14:tracePt t="156355" x="10429875" y="3027363"/>
          <p14:tracePt t="156363" x="10420350" y="3036888"/>
          <p14:tracePt t="156378" x="10412413" y="3044825"/>
          <p14:tracePt t="156395" x="10394950" y="3062288"/>
          <p14:tracePt t="156412" x="10367963" y="3071813"/>
          <p14:tracePt t="156467" x="10358438" y="3071813"/>
          <p14:tracePt t="156491" x="10348913" y="3081338"/>
          <p14:tracePt t="156499" x="10340975" y="3089275"/>
          <p14:tracePt t="156515" x="10331450" y="3089275"/>
          <p14:tracePt t="156523" x="10323513" y="3089275"/>
          <p14:tracePt t="156539" x="10313988" y="3098800"/>
          <p14:tracePt t="156547" x="10287000" y="3098800"/>
          <p14:tracePt t="156563" x="10269538" y="3108325"/>
          <p14:tracePt t="156579" x="10225088" y="3125788"/>
          <p14:tracePt t="156595" x="10198100" y="3143250"/>
          <p14:tracePt t="156612" x="10161588" y="3160713"/>
          <p14:tracePt t="156755" x="10171113" y="3160713"/>
          <p14:tracePt t="156779" x="10180638" y="3160713"/>
          <p14:tracePt t="156803" x="10198100" y="3160713"/>
          <p14:tracePt t="156812" x="10206038" y="3160713"/>
          <p14:tracePt t="156827" x="10215563" y="3160713"/>
          <p14:tracePt t="156843" x="10225088" y="3160713"/>
          <p14:tracePt t="156851" x="10260013" y="3152775"/>
          <p14:tracePt t="156867" x="10277475" y="3152775"/>
          <p14:tracePt t="156879" x="10296525" y="3143250"/>
          <p14:tracePt t="156895" x="10313988" y="3133725"/>
          <p14:tracePt t="156912" x="10340975" y="3125788"/>
          <p14:tracePt t="156945" x="10367963" y="3108325"/>
          <p14:tracePt t="156962" x="10394950" y="3089275"/>
          <p14:tracePt t="156979" x="10402888" y="3071813"/>
          <p14:tracePt t="156995" x="10402888" y="3062288"/>
          <p14:tracePt t="157012" x="10402888" y="3036888"/>
          <p14:tracePt t="157028" x="10420350" y="3009900"/>
          <p14:tracePt t="157045" x="10420350" y="2982913"/>
          <p14:tracePt t="157062" x="10420350" y="2938463"/>
          <p14:tracePt t="157078" x="10420350" y="2919413"/>
          <p14:tracePt t="157095" x="10420350" y="2894013"/>
          <p14:tracePt t="157129" x="10420350" y="2867025"/>
          <p14:tracePt t="157145" x="10420350" y="2847975"/>
          <p14:tracePt t="157162" x="10420350" y="2840038"/>
          <p14:tracePt t="157180" x="10420350" y="2830513"/>
          <p14:tracePt t="157195" x="10402888" y="2803525"/>
          <p14:tracePt t="157212" x="10340975" y="2768600"/>
          <p14:tracePt t="157228" x="10323513" y="2768600"/>
          <p14:tracePt t="157245" x="10287000" y="2741613"/>
          <p14:tracePt t="157262" x="10269538" y="2732088"/>
          <p14:tracePt t="157279" x="10260013" y="2724150"/>
          <p14:tracePt t="157295" x="10252075" y="2714625"/>
          <p14:tracePt t="157571" x="10260013" y="2714625"/>
          <p14:tracePt t="157603" x="10269538" y="2714625"/>
          <p14:tracePt t="157635" x="10287000" y="2714625"/>
          <p14:tracePt t="157643" x="10304463" y="2714625"/>
          <p14:tracePt t="157651" x="10313988" y="2724150"/>
          <p14:tracePt t="157667" x="10323513" y="2732088"/>
          <p14:tracePt t="157679" x="10331450" y="2751138"/>
          <p14:tracePt t="157695" x="10358438" y="2768600"/>
          <p14:tracePt t="157712" x="10367963" y="2776538"/>
          <p14:tracePt t="157729" x="10375900" y="2786063"/>
          <p14:tracePt t="157779" x="10385425" y="2803525"/>
          <p14:tracePt t="157795" x="10385425" y="2822575"/>
          <p14:tracePt t="157803" x="10385425" y="2830513"/>
          <p14:tracePt t="157812" x="10394950" y="2840038"/>
          <p14:tracePt t="157828" x="10394950" y="2874963"/>
          <p14:tracePt t="157845" x="10394950" y="2919413"/>
          <p14:tracePt t="157862" x="10394950" y="2938463"/>
          <p14:tracePt t="157879" x="10394950" y="2973388"/>
          <p14:tracePt t="157895" x="10394950" y="2982913"/>
          <p14:tracePt t="157912" x="10394950" y="2990850"/>
          <p14:tracePt t="157929" x="10394950" y="3000375"/>
          <p14:tracePt t="157963" x="10385425" y="3036888"/>
          <p14:tracePt t="157979" x="10358438" y="3044825"/>
          <p14:tracePt t="157995" x="10331450" y="3044825"/>
          <p14:tracePt t="158012" x="10313988" y="3054350"/>
          <p14:tracePt t="158029" x="10277475" y="3062288"/>
          <p14:tracePt t="158045" x="10269538" y="3062288"/>
          <p14:tracePt t="158062" x="10242550" y="3089275"/>
          <p14:tracePt t="158078" x="10225088" y="3098800"/>
          <p14:tracePt t="158203" x="10206038" y="3098800"/>
          <p14:tracePt t="158371" x="10215563" y="3098800"/>
          <p14:tracePt t="158386" x="10225088" y="3098800"/>
          <p14:tracePt t="158403" x="10242550" y="3098800"/>
          <p14:tracePt t="158412" x="10252075" y="3098800"/>
          <p14:tracePt t="158419" x="10260013" y="3098800"/>
          <p14:tracePt t="158429" x="10269538" y="3098800"/>
          <p14:tracePt t="158446" x="10304463" y="3098800"/>
          <p14:tracePt t="158462" x="10313988" y="3098800"/>
          <p14:tracePt t="158479" x="10331450" y="3098800"/>
          <p14:tracePt t="158495" x="10348913" y="3098800"/>
          <p14:tracePt t="158512" x="10358438" y="3098800"/>
          <p14:tracePt t="158529" x="10367963" y="3089275"/>
          <p14:tracePt t="158545" x="10375900" y="3089275"/>
          <p14:tracePt t="158562" x="10385425" y="3081338"/>
          <p14:tracePt t="158596" x="10385425" y="3054350"/>
          <p14:tracePt t="158612" x="10394950" y="3044825"/>
          <p14:tracePt t="158628" x="10420350" y="3027363"/>
          <p14:tracePt t="158662" x="10420350" y="3000375"/>
          <p14:tracePt t="158679" x="10420350" y="2982913"/>
          <p14:tracePt t="158695" x="10420350" y="2955925"/>
          <p14:tracePt t="158712" x="10420350" y="2919413"/>
          <p14:tracePt t="158729" x="10420350" y="2894013"/>
          <p14:tracePt t="158745" x="10420350" y="2884488"/>
          <p14:tracePt t="158763" x="10412413" y="2867025"/>
          <p14:tracePt t="158779" x="10402888" y="2830513"/>
          <p14:tracePt t="158796" x="10394950" y="2813050"/>
          <p14:tracePt t="158812" x="10367963" y="2813050"/>
          <p14:tracePt t="158829" x="10348913" y="2795588"/>
          <p14:tracePt t="158845" x="10331450" y="2795588"/>
          <p14:tracePt t="158862" x="10287000" y="2776538"/>
          <p14:tracePt t="158895" x="10277475" y="2768600"/>
          <p14:tracePt t="158963" x="10269538" y="2759075"/>
          <p14:tracePt t="158971" x="10260013" y="2759075"/>
          <p14:tracePt t="158987" x="10252075" y="2741613"/>
          <p14:tracePt t="158996" x="10225088" y="2732088"/>
          <p14:tracePt t="159012" x="10215563" y="2724150"/>
          <p14:tracePt t="159035" x="10215563" y="2714625"/>
          <p14:tracePt t="159051" x="10198100" y="2687638"/>
          <p14:tracePt t="159691" x="10215563" y="2697163"/>
          <p14:tracePt t="159699" x="10242550" y="2705100"/>
          <p14:tracePt t="159707" x="10242550" y="2714625"/>
          <p14:tracePt t="159715" x="10252075" y="2724150"/>
          <p14:tracePt t="159729" x="10252075" y="2732088"/>
          <p14:tracePt t="159745" x="10277475" y="2786063"/>
          <p14:tracePt t="159762" x="10277475" y="2795588"/>
          <p14:tracePt t="159779" x="10296525" y="2840038"/>
          <p14:tracePt t="159819" x="10304463" y="2847975"/>
          <p14:tracePt t="159835" x="10304463" y="2867025"/>
          <p14:tracePt t="159851" x="10304463" y="2874963"/>
          <p14:tracePt t="159862" x="10304463" y="2894013"/>
          <p14:tracePt t="159879" x="10304463" y="2919413"/>
          <p14:tracePt t="159895" x="10304463" y="2946400"/>
          <p14:tracePt t="159912" x="10304463" y="2990850"/>
          <p14:tracePt t="159929" x="10304463" y="3009900"/>
          <p14:tracePt t="159945" x="10287000" y="3044825"/>
          <p14:tracePt t="159962" x="10277475" y="3054350"/>
          <p14:tracePt t="160003" x="10269538" y="3062288"/>
          <p14:tracePt t="160219" x="10304463" y="3062288"/>
          <p14:tracePt t="160227" x="10313988" y="3062288"/>
          <p14:tracePt t="160235" x="10323513" y="3062288"/>
          <p14:tracePt t="160245" x="10340975" y="3062288"/>
          <p14:tracePt t="160262" x="10375900" y="3036888"/>
          <p14:tracePt t="160278" x="10375900" y="3000375"/>
          <p14:tracePt t="160295" x="10375900" y="2973388"/>
          <p14:tracePt t="160312" x="10375900" y="2928938"/>
          <p14:tracePt t="160328" x="10375900" y="2884488"/>
          <p14:tracePt t="160345" x="10375900" y="2867025"/>
          <p14:tracePt t="160362" x="10375900" y="2822575"/>
          <p14:tracePt t="160379" x="10358438" y="2751138"/>
          <p14:tracePt t="160395" x="10340975" y="2732088"/>
          <p14:tracePt t="160412" x="10323513" y="2697163"/>
          <p14:tracePt t="160429" x="10313988" y="2687638"/>
          <p14:tracePt t="160445" x="10296525" y="2679700"/>
          <p14:tracePt t="160462" x="10269538" y="2679700"/>
          <p14:tracePt t="160479" x="10260013" y="2679700"/>
          <p14:tracePt t="160496" x="10252075" y="2679700"/>
          <p14:tracePt t="160611" x="10233025" y="2687638"/>
          <p14:tracePt t="160619" x="10233025" y="2705100"/>
          <p14:tracePt t="160628" x="10242550" y="2741613"/>
          <p14:tracePt t="160645" x="10277475" y="2830513"/>
          <p14:tracePt t="160662" x="10323513" y="2911475"/>
          <p14:tracePt t="160679" x="10348913" y="2990850"/>
          <p14:tracePt t="160695" x="10358438" y="3054350"/>
          <p14:tracePt t="160712" x="10385425" y="3098800"/>
          <p14:tracePt t="160729" x="10385425" y="3143250"/>
          <p14:tracePt t="160745" x="10385425" y="3160713"/>
          <p14:tracePt t="160859" x="10367963" y="3179763"/>
          <p14:tracePt t="160867" x="10313988" y="3179763"/>
          <p14:tracePt t="160878" x="10242550" y="3224213"/>
          <p14:tracePt t="160895" x="9867900" y="3357563"/>
          <p14:tracePt t="160912" x="9348788" y="3509963"/>
          <p14:tracePt t="160928" x="8724900" y="3670300"/>
          <p14:tracePt t="160945" x="8027988" y="3894138"/>
          <p14:tracePt t="160963" x="7277100" y="4017963"/>
          <p14:tracePt t="160979" x="6894513" y="4071938"/>
          <p14:tracePt t="160996" x="6572250" y="4108450"/>
          <p14:tracePt t="161012" x="6394450" y="4160838"/>
          <p14:tracePt t="161028" x="6197600" y="4197350"/>
          <p14:tracePt t="161045" x="5965825" y="4268788"/>
          <p14:tracePt t="161062" x="5875338" y="4276725"/>
          <p14:tracePt t="161078" x="5840413" y="4295775"/>
          <p14:tracePt t="161095" x="5776913" y="4295775"/>
          <p14:tracePt t="161112" x="5715000" y="4313238"/>
          <p14:tracePt t="161129" x="5670550" y="4313238"/>
          <p14:tracePt t="161130" x="5643563" y="4313238"/>
          <p14:tracePt t="161145" x="5599113" y="4313238"/>
          <p14:tracePt t="161162" x="5429250" y="4313238"/>
          <p14:tracePt t="161179" x="5081588" y="4348163"/>
          <p14:tracePt t="161196" x="4919663" y="4438650"/>
          <p14:tracePt t="161212" x="4840288" y="4456113"/>
          <p14:tracePt t="161229" x="4803775" y="4491038"/>
          <p14:tracePt t="161245" x="4795838" y="4510088"/>
          <p14:tracePt t="161315" x="4786313" y="4518025"/>
          <p14:tracePt t="161323" x="4786313" y="4527550"/>
          <p14:tracePt t="161331" x="4786313" y="4537075"/>
          <p14:tracePt t="161347" x="4786313" y="4572000"/>
          <p14:tracePt t="161362" x="4786313" y="4581525"/>
          <p14:tracePt t="161380" x="4786313" y="4589463"/>
          <p14:tracePt t="161419" x="4786313" y="4616450"/>
          <p14:tracePt t="161435" x="4795838" y="4616450"/>
          <p14:tracePt t="161443" x="4822825" y="4625975"/>
          <p14:tracePt t="161459" x="4830763" y="4633913"/>
          <p14:tracePt t="161467" x="4840288" y="4643438"/>
          <p14:tracePt t="161478" x="4848225" y="4643438"/>
          <p14:tracePt t="161495" x="4884738" y="4643438"/>
          <p14:tracePt t="161512" x="4911725" y="4643438"/>
          <p14:tracePt t="161528" x="4946650" y="4643438"/>
          <p14:tracePt t="161545" x="4973638" y="4625975"/>
          <p14:tracePt t="161562" x="5000625" y="4616450"/>
          <p14:tracePt t="161579" x="5037138" y="4608513"/>
          <p14:tracePt t="161596" x="5072063" y="4608513"/>
          <p14:tracePt t="161612" x="5108575" y="4581525"/>
          <p14:tracePt t="161629" x="5133975" y="4581525"/>
          <p14:tracePt t="161645" x="5143500" y="4581525"/>
          <p14:tracePt t="161699" x="5153025" y="4581525"/>
          <p14:tracePt t="161715" x="5187950" y="4581525"/>
          <p14:tracePt t="161723" x="5205413" y="4581525"/>
          <p14:tracePt t="161731" x="5251450" y="4572000"/>
          <p14:tracePt t="161745" x="5268913" y="4572000"/>
          <p14:tracePt t="161762" x="5330825" y="4572000"/>
          <p14:tracePt t="161778" x="5357813" y="4572000"/>
          <p14:tracePt t="161796" x="5367338" y="4562475"/>
          <p14:tracePt t="162035" x="5411788" y="4562475"/>
          <p14:tracePt t="162043" x="5500688" y="4562475"/>
          <p14:tracePt t="162051" x="5670550" y="4562475"/>
          <p14:tracePt t="162062" x="5830888" y="4562475"/>
          <p14:tracePt t="162078" x="6394450" y="4562475"/>
          <p14:tracePt t="162095" x="7269163" y="4562475"/>
          <p14:tracePt t="162112" x="8242300" y="4562475"/>
          <p14:tracePt t="162129" x="9134475" y="4402138"/>
          <p14:tracePt t="162130" x="9582150" y="4259263"/>
          <p14:tracePt t="162146" x="9875838" y="4170363"/>
          <p14:tracePt t="162162" x="10252075" y="3973513"/>
          <p14:tracePt t="162179" x="10375900" y="3840163"/>
          <p14:tracePt t="162195" x="10402888" y="3822700"/>
          <p14:tracePt t="162212" x="10402888" y="3803650"/>
          <p14:tracePt t="162299" x="10412413" y="3795713"/>
          <p14:tracePt t="162307" x="10420350" y="3776663"/>
          <p14:tracePt t="162323" x="10466388" y="3732213"/>
          <p14:tracePt t="162331" x="10474325" y="3724275"/>
          <p14:tracePt t="162345" x="10483850" y="3714750"/>
          <p14:tracePt t="162362" x="10510838" y="3679825"/>
          <p14:tracePt t="162378" x="10528300" y="3660775"/>
          <p14:tracePt t="162396" x="10528300" y="3625850"/>
          <p14:tracePt t="162429" x="10510838" y="3616325"/>
          <p14:tracePt t="162445" x="10491788" y="3616325"/>
          <p14:tracePt t="162462" x="10447338" y="3616325"/>
          <p14:tracePt t="162478" x="10439400" y="3616325"/>
          <p14:tracePt t="162495" x="10412413" y="3608388"/>
          <p14:tracePt t="162539" x="10402888" y="3608388"/>
          <p14:tracePt t="162547" x="10394950" y="3608388"/>
          <p14:tracePt t="162562" x="10358438" y="3608388"/>
          <p14:tracePt t="162578" x="10348913" y="3608388"/>
          <p14:tracePt t="162595" x="10340975" y="3608388"/>
          <p14:tracePt t="163563" x="10331450" y="3598863"/>
          <p14:tracePt t="163763" x="10340975" y="3598863"/>
          <p14:tracePt t="163955" x="10348913" y="3598863"/>
          <p14:tracePt t="164211" x="10340975" y="3598863"/>
          <p14:tracePt t="164219" x="10331450" y="3598863"/>
          <p14:tracePt t="164229" x="10304463" y="3598863"/>
          <p14:tracePt t="164245" x="10287000" y="3598863"/>
          <p14:tracePt t="164262" x="10215563" y="3625850"/>
          <p14:tracePt t="164278" x="10037763" y="3679825"/>
          <p14:tracePt t="164295" x="9715500" y="3803650"/>
          <p14:tracePt t="164312" x="9296400" y="3929063"/>
          <p14:tracePt t="164328" x="8670925" y="4062413"/>
          <p14:tracePt t="164345" x="8037513" y="4224338"/>
          <p14:tracePt t="164362" x="7626350" y="4357688"/>
          <p14:tracePt t="164379" x="7108825" y="4537075"/>
          <p14:tracePt t="164395" x="6840538" y="4554538"/>
          <p14:tracePt t="164412" x="6626225" y="4554538"/>
          <p14:tracePt t="164428" x="6348413" y="4465638"/>
          <p14:tracePt t="164445" x="6224588" y="4419600"/>
          <p14:tracePt t="164571" x="6224588" y="4411663"/>
          <p14:tracePt t="164579" x="6232525" y="4367213"/>
          <p14:tracePt t="164587" x="6251575" y="4313238"/>
          <p14:tracePt t="164596" x="6276975" y="4286250"/>
          <p14:tracePt t="164612" x="6286500" y="4187825"/>
          <p14:tracePt t="164629" x="6340475" y="4108450"/>
          <p14:tracePt t="164645" x="6367463" y="4044950"/>
          <p14:tracePt t="164662" x="6411913" y="3983038"/>
          <p14:tracePt t="164678" x="6419850" y="3875088"/>
          <p14:tracePt t="164695" x="6419850" y="3759200"/>
          <p14:tracePt t="164712" x="6419850" y="3643313"/>
          <p14:tracePt t="165339" x="6411913" y="3660775"/>
          <p14:tracePt t="165347" x="6394450" y="3714750"/>
          <p14:tracePt t="165355" x="6340475" y="3822700"/>
          <p14:tracePt t="165363" x="6303963" y="3848100"/>
          <p14:tracePt t="165379" x="6259513" y="3894138"/>
          <p14:tracePt t="165396" x="6259513" y="3946525"/>
          <p14:tracePt t="165412" x="6259513" y="4010025"/>
          <p14:tracePt t="165428" x="6286500" y="4081463"/>
          <p14:tracePt t="165445" x="6303963" y="4160838"/>
          <p14:tracePt t="165462" x="6303963" y="4224338"/>
          <p14:tracePt t="165478" x="6303963" y="4313238"/>
          <p14:tracePt t="165495" x="6303963" y="4446588"/>
          <p14:tracePt t="165512" x="6251575" y="4608513"/>
          <p14:tracePt t="165528" x="6170613" y="4751388"/>
          <p14:tracePt t="165545" x="6108700" y="4867275"/>
          <p14:tracePt t="165562" x="6072188" y="4919663"/>
          <p14:tracePt t="165579" x="6054725" y="4956175"/>
          <p14:tracePt t="165596" x="6054725" y="5054600"/>
          <p14:tracePt t="165803" x="6018213" y="5054600"/>
          <p14:tracePt t="165811" x="5938838" y="5054600"/>
          <p14:tracePt t="165819" x="5840413" y="5037138"/>
          <p14:tracePt t="165829" x="5741988" y="5037138"/>
          <p14:tracePt t="165845" x="5456238" y="5037138"/>
          <p14:tracePt t="165862" x="5170488" y="5037138"/>
          <p14:tracePt t="165878" x="4946650" y="5072063"/>
          <p14:tracePt t="165895" x="4786313" y="5133975"/>
          <p14:tracePt t="165912" x="4652963" y="5170488"/>
          <p14:tracePt t="165928" x="4537075" y="5214938"/>
          <p14:tracePt t="165945" x="4402138" y="5241925"/>
          <p14:tracePt t="165962" x="4268788" y="5286375"/>
          <p14:tracePt t="165979" x="4116388" y="5303838"/>
          <p14:tracePt t="165996" x="3857625" y="5303838"/>
          <p14:tracePt t="166011" x="3616325" y="5303838"/>
          <p14:tracePt t="166028" x="3375025" y="5303838"/>
          <p14:tracePt t="166045" x="3152775" y="5322888"/>
          <p14:tracePt t="166062" x="2894013" y="5322888"/>
          <p14:tracePt t="166078" x="2652713" y="5322888"/>
          <p14:tracePt t="166095" x="2527300" y="5322888"/>
          <p14:tracePt t="166112" x="2465388" y="5322888"/>
          <p14:tracePt t="166128" x="2401888" y="5322888"/>
          <p14:tracePt t="166145" x="2322513" y="5322888"/>
          <p14:tracePt t="166161" x="2251075" y="5322888"/>
          <p14:tracePt t="166163" x="2224088" y="5322888"/>
          <p14:tracePt t="166179" x="2205038" y="5322888"/>
          <p14:tracePt t="166196" x="2197100" y="5322888"/>
          <p14:tracePt t="166212" x="2143125" y="5322888"/>
          <p14:tracePt t="166228" x="2044700" y="5322888"/>
          <p14:tracePt t="166245" x="1973263" y="5322888"/>
          <p14:tracePt t="166262" x="1928813" y="5322888"/>
          <p14:tracePt t="166278" x="1893888" y="5322888"/>
          <p14:tracePt t="166295" x="1839913" y="5322888"/>
          <p14:tracePt t="166312" x="1776413" y="5322888"/>
          <p14:tracePt t="166328" x="1731963" y="5322888"/>
          <p14:tracePt t="166346" x="1679575" y="5322888"/>
          <p14:tracePt t="166362" x="1660525" y="5322888"/>
          <p14:tracePt t="166379" x="1616075" y="5322888"/>
          <p14:tracePt t="166395" x="1608138" y="5322888"/>
          <p14:tracePt t="166412" x="1581150" y="5322888"/>
          <p14:tracePt t="166445" x="1571625" y="5322888"/>
          <p14:tracePt t="166462" x="1554163" y="5313363"/>
          <p14:tracePt t="166478" x="1536700" y="5313363"/>
          <p14:tracePt t="166495" x="1509713" y="5295900"/>
          <p14:tracePt t="166619" x="1500188" y="5286375"/>
          <p14:tracePt t="166707" x="1500188" y="5251450"/>
          <p14:tracePt t="166715" x="1517650" y="5224463"/>
          <p14:tracePt t="166723" x="1527175" y="5214938"/>
          <p14:tracePt t="166731" x="1536700" y="5205413"/>
          <p14:tracePt t="166745" x="1562100" y="5180013"/>
          <p14:tracePt t="166762" x="1581150" y="5180013"/>
          <p14:tracePt t="166778" x="1616075" y="5170488"/>
          <p14:tracePt t="166796" x="1679575" y="5170488"/>
          <p14:tracePt t="166812" x="1724025" y="5170488"/>
          <p14:tracePt t="166828" x="1741488" y="5170488"/>
          <p14:tracePt t="166845" x="1812925" y="5170488"/>
          <p14:tracePt t="166862" x="1874838" y="5170488"/>
          <p14:tracePt t="166878" x="1938338" y="5170488"/>
          <p14:tracePt t="166895" x="2027238" y="5170488"/>
          <p14:tracePt t="166912" x="2108200" y="5170488"/>
          <p14:tracePt t="166928" x="2170113" y="5170488"/>
          <p14:tracePt t="166945" x="2187575" y="5170488"/>
          <p14:tracePt t="166962" x="2205038" y="5170488"/>
          <p14:tracePt t="166979" x="2214563" y="5170488"/>
          <p14:tracePt t="166995" x="2286000" y="5170488"/>
          <p14:tracePt t="167011" x="2330450" y="5170488"/>
          <p14:tracePt t="167028" x="2347913" y="5170488"/>
          <p14:tracePt t="167045" x="2411413" y="5170488"/>
          <p14:tracePt t="167062" x="2428875" y="5170488"/>
          <p14:tracePt t="167123" x="2455863" y="5160963"/>
          <p14:tracePt t="167147" x="2465388" y="5153025"/>
          <p14:tracePt t="167171" x="2473325" y="5143500"/>
          <p14:tracePt t="167179" x="2482850" y="5133975"/>
          <p14:tracePt t="167195" x="2490788" y="5116513"/>
          <p14:tracePt t="167211" x="2500313" y="5108575"/>
          <p14:tracePt t="167243" x="2517775" y="5099050"/>
          <p14:tracePt t="167259" x="2517775" y="5089525"/>
          <p14:tracePt t="167283" x="2517775" y="5081588"/>
          <p14:tracePt t="167291" x="2527300" y="5072063"/>
          <p14:tracePt t="167315" x="2527300" y="5062538"/>
          <p14:tracePt t="167331" x="2536825" y="5045075"/>
          <p14:tracePt t="167347" x="2544763" y="5037138"/>
          <p14:tracePt t="167451" x="2554288" y="5027613"/>
          <p14:tracePt t="167523" x="2562225" y="5018088"/>
          <p14:tracePt t="167563" x="2589213" y="5010150"/>
          <p14:tracePt t="167587" x="2598738" y="5010150"/>
          <p14:tracePt t="167603" x="2608263" y="5010150"/>
          <p14:tracePt t="167627" x="2625725" y="5000625"/>
          <p14:tracePt t="167811" x="2643188" y="5000625"/>
          <p14:tracePt t="167828" x="2652713" y="5000625"/>
          <p14:tracePt t="167899" x="2660650" y="5000625"/>
          <p14:tracePt t="167915" x="2670175" y="5000625"/>
          <p14:tracePt t="167963" x="2687638" y="5000625"/>
          <p14:tracePt t="168059" x="2705100" y="5000625"/>
          <p14:tracePt t="168107" x="2714625" y="5000625"/>
          <p14:tracePt t="168123" x="2724150" y="5000625"/>
          <p14:tracePt t="168139" x="2741613" y="5000625"/>
          <p14:tracePt t="168195" x="2751138" y="5000625"/>
          <p14:tracePt t="168259" x="2768600" y="5000625"/>
          <p14:tracePt t="168267" x="2776538" y="5000625"/>
          <p14:tracePt t="168283" x="2795588" y="5000625"/>
          <p14:tracePt t="168331" x="2803525" y="5000625"/>
          <p14:tracePt t="168347" x="2813050" y="5000625"/>
          <p14:tracePt t="168355" x="2830513" y="5000625"/>
          <p14:tracePt t="168363" x="2847975" y="5000625"/>
          <p14:tracePt t="168379" x="2867025" y="5000625"/>
          <p14:tracePt t="168395" x="2901950" y="5000625"/>
          <p14:tracePt t="168428" x="2911475" y="5000625"/>
          <p14:tracePt t="168445" x="2955925" y="5000625"/>
          <p14:tracePt t="168478" x="2965450" y="5000625"/>
          <p14:tracePt t="168495" x="2973388" y="5000625"/>
          <p14:tracePt t="168539" x="2982913" y="5000625"/>
          <p14:tracePt t="168571" x="3009900" y="5000625"/>
          <p14:tracePt t="168587" x="3017838" y="5000625"/>
          <p14:tracePt t="168611" x="3027363" y="5000625"/>
          <p14:tracePt t="168675" x="3036888" y="5000625"/>
          <p14:tracePt t="168683" x="3062288" y="5000625"/>
          <p14:tracePt t="168695" x="3071813" y="5010150"/>
          <p14:tracePt t="168712" x="3081338" y="5018088"/>
          <p14:tracePt t="168803" x="3089275" y="5018088"/>
          <p14:tracePt t="168811" x="3125788" y="5018088"/>
          <p14:tracePt t="168819" x="3143250" y="5018088"/>
          <p14:tracePt t="168829" x="3187700" y="5018088"/>
          <p14:tracePt t="168845" x="3205163" y="5018088"/>
          <p14:tracePt t="168861" x="3232150" y="5018088"/>
          <p14:tracePt t="168947" x="3251200" y="5018088"/>
          <p14:tracePt t="168955" x="3259138" y="5018088"/>
          <p14:tracePt t="168963" x="3276600" y="5018088"/>
          <p14:tracePt t="168978" x="3322638" y="5018088"/>
          <p14:tracePt t="168995" x="3348038" y="5018088"/>
          <p14:tracePt t="169012" x="3375025" y="5018088"/>
          <p14:tracePt t="169028" x="3402013" y="5018088"/>
          <p14:tracePt t="169045" x="3419475" y="5018088"/>
          <p14:tracePt t="169061" x="3482975" y="5018088"/>
          <p14:tracePt t="169078" x="3517900" y="5018088"/>
          <p14:tracePt t="169095" x="3536950" y="5018088"/>
          <p14:tracePt t="169111" x="3554413" y="5018088"/>
          <p14:tracePt t="169128" x="3571875" y="5018088"/>
          <p14:tracePt t="169283" x="3589338" y="5018088"/>
          <p14:tracePt t="169291" x="3616325" y="5018088"/>
          <p14:tracePt t="169299" x="3625850" y="5018088"/>
          <p14:tracePt t="169315" x="3633788" y="5018088"/>
          <p14:tracePt t="169347" x="3643313" y="5018088"/>
          <p14:tracePt t="169355" x="3660775" y="5018088"/>
          <p14:tracePt t="169395" x="3679825" y="5018088"/>
          <p14:tracePt t="169435" x="3687763" y="5018088"/>
          <p14:tracePt t="169443" x="3697288" y="5000625"/>
          <p14:tracePt t="169459" x="3714750" y="5000625"/>
          <p14:tracePt t="169475" x="3724275" y="5000625"/>
          <p14:tracePt t="169491" x="3741738" y="5000625"/>
          <p14:tracePt t="170187" x="3786188" y="5000625"/>
          <p14:tracePt t="170195" x="3803650" y="5000625"/>
          <p14:tracePt t="170203" x="3857625" y="5000625"/>
          <p14:tracePt t="170212" x="3867150" y="5000625"/>
          <p14:tracePt t="170228" x="3929063" y="4991100"/>
          <p14:tracePt t="170245" x="3990975" y="4983163"/>
          <p14:tracePt t="170261" x="4000500" y="4973638"/>
          <p14:tracePt t="170323" x="4010025" y="4973638"/>
          <p14:tracePt t="170339" x="4017963" y="4973638"/>
          <p14:tracePt t="170347" x="4044950" y="4973638"/>
          <p14:tracePt t="170355" x="4062413" y="4973638"/>
          <p14:tracePt t="170363" x="4081463" y="4973638"/>
          <p14:tracePt t="170387" x="4089400" y="4973638"/>
          <p14:tracePt t="170435" x="4098925" y="4973638"/>
          <p14:tracePt t="170443" x="4133850" y="4956175"/>
          <p14:tracePt t="170459" x="4143375" y="4956175"/>
          <p14:tracePt t="170475" x="4152900" y="4956175"/>
          <p14:tracePt t="170571" x="4170363" y="4956175"/>
          <p14:tracePt t="170579" x="4197350" y="4946650"/>
          <p14:tracePt t="170643" x="4205288" y="4946650"/>
          <p14:tracePt t="170699" x="4232275" y="4946650"/>
          <p14:tracePt t="170715" x="4241800" y="4946650"/>
          <p14:tracePt t="170747" x="4251325" y="4946650"/>
          <p14:tracePt t="171083" x="4259263" y="4946650"/>
          <p14:tracePt t="171091" x="4303713" y="4946650"/>
          <p14:tracePt t="171099" x="4357688" y="4946650"/>
          <p14:tracePt t="171111" x="4411663" y="4946650"/>
          <p14:tracePt t="171128" x="4527550" y="4946650"/>
          <p14:tracePt t="171145" x="4633913" y="4946650"/>
          <p14:tracePt t="171161" x="4705350" y="4946650"/>
          <p14:tracePt t="171179" x="4803775" y="4946650"/>
          <p14:tracePt t="171195" x="4840288" y="4946650"/>
          <p14:tracePt t="171211" x="4867275" y="4946650"/>
          <p14:tracePt t="171228" x="4911725" y="4946650"/>
          <p14:tracePt t="171244" x="4938713" y="4946650"/>
          <p14:tracePt t="171261" x="4973638" y="4938713"/>
          <p14:tracePt t="171278" x="5000625" y="4938713"/>
          <p14:tracePt t="171295" x="5037138" y="4938713"/>
          <p14:tracePt t="171311" x="5054600" y="4919663"/>
          <p14:tracePt t="171328" x="5062538" y="4911725"/>
          <p14:tracePt t="171344" x="5072063" y="4911725"/>
          <p14:tracePt t="171361" x="5108575" y="4902200"/>
          <p14:tracePt t="171378" x="5143500" y="4902200"/>
          <p14:tracePt t="171395" x="5153025" y="4902200"/>
          <p14:tracePt t="171691" x="5160963" y="4902200"/>
          <p14:tracePt t="171699" x="5180013" y="4902200"/>
          <p14:tracePt t="171707" x="5187950" y="4902200"/>
          <p14:tracePt t="171715" x="5214938" y="4902200"/>
          <p14:tracePt t="171728" x="5232400" y="4902200"/>
          <p14:tracePt t="171745" x="5348288" y="4902200"/>
          <p14:tracePt t="171761" x="5438775" y="4902200"/>
          <p14:tracePt t="171779" x="5537200" y="4902200"/>
          <p14:tracePt t="171795" x="5562600" y="4902200"/>
          <p14:tracePt t="171811" x="5572125" y="4902200"/>
          <p14:tracePt t="171828" x="5589588" y="4902200"/>
          <p14:tracePt t="171845" x="5616575" y="4902200"/>
          <p14:tracePt t="171891" x="5626100" y="4902200"/>
          <p14:tracePt t="171899" x="5634038" y="4902200"/>
          <p14:tracePt t="171915" x="5643563" y="4902200"/>
          <p14:tracePt t="171928" x="5670550" y="4902200"/>
          <p14:tracePt t="171945" x="5724525" y="4902200"/>
          <p14:tracePt t="171961" x="5786438" y="4911725"/>
          <p14:tracePt t="171979" x="5822950" y="4929188"/>
          <p14:tracePt t="171995" x="5867400" y="4965700"/>
          <p14:tracePt t="172011" x="5875338" y="4973638"/>
          <p14:tracePt t="172028" x="5884863" y="4983163"/>
          <p14:tracePt t="172045" x="5884863" y="5000625"/>
          <p14:tracePt t="172061" x="5911850" y="5027613"/>
          <p14:tracePt t="172078" x="5919788" y="5054600"/>
          <p14:tracePt t="172095" x="5929313" y="5089525"/>
          <p14:tracePt t="172111" x="5929313" y="5126038"/>
          <p14:tracePt t="172128" x="5938838" y="5160963"/>
          <p14:tracePt t="172145" x="5938838" y="5180013"/>
          <p14:tracePt t="172161" x="5938838" y="5187950"/>
          <p14:tracePt t="172178" x="5938838" y="5197475"/>
          <p14:tracePt t="172243" x="5938838" y="5224463"/>
          <p14:tracePt t="172251" x="5938838" y="5232400"/>
          <p14:tracePt t="172267" x="5938838" y="5241925"/>
          <p14:tracePt t="172278" x="5938838" y="5251450"/>
          <p14:tracePt t="172295" x="5894388" y="5286375"/>
          <p14:tracePt t="172312" x="5840413" y="5286375"/>
          <p14:tracePt t="172328" x="5768975" y="5303838"/>
          <p14:tracePt t="172345" x="5705475" y="5313363"/>
          <p14:tracePt t="172361" x="5643563" y="5313363"/>
          <p14:tracePt t="172379" x="5545138" y="5322888"/>
          <p14:tracePt t="172395" x="5330825" y="5394325"/>
          <p14:tracePt t="172411" x="5062538" y="5411788"/>
          <p14:tracePt t="172428" x="4741863" y="5465763"/>
          <p14:tracePt t="172445" x="4456113" y="5500688"/>
          <p14:tracePt t="172461" x="4205288" y="5537200"/>
          <p14:tracePt t="172478" x="3990975" y="5554663"/>
          <p14:tracePt t="172494" x="3813175" y="5572125"/>
          <p14:tracePt t="172511" x="3705225" y="5572125"/>
          <p14:tracePt t="172528" x="3581400" y="5572125"/>
          <p14:tracePt t="172545" x="3446463" y="5581650"/>
          <p14:tracePt t="172561" x="3322638" y="5581650"/>
          <p14:tracePt t="172579" x="3098800" y="5581650"/>
          <p14:tracePt t="172595" x="3027363" y="5581650"/>
          <p14:tracePt t="172611" x="2982913" y="5581650"/>
          <p14:tracePt t="172628" x="2973388" y="5581650"/>
          <p14:tracePt t="172645" x="2965450" y="5581650"/>
          <p14:tracePt t="172661" x="2946400" y="5581650"/>
          <p14:tracePt t="172678" x="2928938" y="5581650"/>
          <p14:tracePt t="172971" x="2955925" y="5581650"/>
          <p14:tracePt t="172979" x="2965450" y="5581650"/>
          <p14:tracePt t="172987" x="2982913" y="5581650"/>
          <p14:tracePt t="172996" x="3009900" y="5581650"/>
          <p14:tracePt t="173011" x="3036888" y="5581650"/>
          <p14:tracePt t="173028" x="3081338" y="5581650"/>
          <p14:tracePt t="173045" x="3125788" y="5581650"/>
          <p14:tracePt t="173061" x="3187700" y="5581650"/>
          <p14:tracePt t="173079" x="3214688" y="5581650"/>
          <p14:tracePt t="173095" x="3303588" y="5581650"/>
          <p14:tracePt t="173111" x="3340100" y="5581650"/>
          <p14:tracePt t="173128" x="3394075" y="5581650"/>
          <p14:tracePt t="173144" x="3446463" y="5581650"/>
          <p14:tracePt t="173161" x="3473450" y="5581650"/>
          <p14:tracePt t="173179" x="3509963" y="5581650"/>
          <p14:tracePt t="173195" x="3562350" y="5581650"/>
          <p14:tracePt t="173212" x="3625850" y="5581650"/>
          <p14:tracePt t="173228" x="3670300" y="5581650"/>
          <p14:tracePt t="173245" x="3714750" y="5581650"/>
          <p14:tracePt t="173261" x="3732213" y="5581650"/>
          <p14:tracePt t="173278" x="3776663" y="5581650"/>
          <p14:tracePt t="173295" x="3840163" y="5581650"/>
          <p14:tracePt t="173311" x="3894138" y="5581650"/>
          <p14:tracePt t="173328" x="3973513" y="5581650"/>
          <p14:tracePt t="173345" x="4037013" y="5581650"/>
          <p14:tracePt t="173361" x="4098925" y="5581650"/>
          <p14:tracePt t="173379" x="4187825" y="5581650"/>
          <p14:tracePt t="173395" x="4259263" y="5581650"/>
          <p14:tracePt t="173411" x="4330700" y="5581650"/>
          <p14:tracePt t="173428" x="4367213" y="5581650"/>
          <p14:tracePt t="173445" x="4394200" y="5581650"/>
          <p14:tracePt t="173461" x="4438650" y="5581650"/>
          <p14:tracePt t="173478" x="4456113" y="5581650"/>
          <p14:tracePt t="173494" x="4500563" y="5581650"/>
          <p14:tracePt t="173511" x="4562475" y="5581650"/>
          <p14:tracePt t="173528" x="4633913" y="5581650"/>
          <p14:tracePt t="173545" x="4759325" y="5581650"/>
          <p14:tracePt t="173561" x="4867275" y="5581650"/>
          <p14:tracePt t="173579" x="4946650" y="5581650"/>
          <p14:tracePt t="173595" x="5018088" y="5581650"/>
          <p14:tracePt t="173611" x="5045075" y="5581650"/>
          <p14:tracePt t="173645" x="5081588" y="5581650"/>
          <p14:tracePt t="173661" x="5126038" y="5581650"/>
          <p14:tracePt t="173678" x="5170488" y="5581650"/>
          <p14:tracePt t="173695" x="5251450" y="5581650"/>
          <p14:tracePt t="173711" x="5303838" y="5581650"/>
          <p14:tracePt t="173728" x="5367338" y="5554663"/>
          <p14:tracePt t="173745" x="5402263" y="5554663"/>
          <p14:tracePt t="173761" x="5411788" y="5554663"/>
          <p14:tracePt t="173779" x="5429250" y="5554663"/>
          <p14:tracePt t="173795" x="5473700" y="5545138"/>
          <p14:tracePt t="173811" x="5510213" y="5545138"/>
          <p14:tracePt t="173828" x="5537200" y="5545138"/>
          <p14:tracePt t="173845" x="5581650" y="5545138"/>
          <p14:tracePt t="173861" x="5608638" y="5545138"/>
          <p14:tracePt t="173878" x="5616575" y="5545138"/>
          <p14:tracePt t="173894" x="5626100" y="5545138"/>
          <p14:tracePt t="173911" x="5634038" y="5545138"/>
          <p14:tracePt t="173928" x="5643563" y="5537200"/>
          <p14:tracePt t="175051" x="5643563" y="5510213"/>
          <p14:tracePt t="175171" x="5653088" y="5500688"/>
          <p14:tracePt t="175179" x="5661025" y="5491163"/>
          <p14:tracePt t="175187" x="5670550" y="5483225"/>
          <p14:tracePt t="175203" x="5688013" y="5473700"/>
          <p14:tracePt t="175227" x="5697538" y="5473700"/>
          <p14:tracePt t="175243" x="5705475" y="5456238"/>
          <p14:tracePt t="175267" x="5715000" y="5446713"/>
          <p14:tracePt t="175299" x="5741988" y="5438775"/>
          <p14:tracePt t="175331" x="5751513" y="5438775"/>
          <p14:tracePt t="175363" x="5768975" y="5438775"/>
          <p14:tracePt t="175451" x="5776913" y="5429250"/>
          <p14:tracePt t="175603" x="5776913" y="5411788"/>
          <p14:tracePt t="175611" x="5776913" y="5394325"/>
          <p14:tracePt t="175651" x="5786438" y="5375275"/>
          <p14:tracePt t="175683" x="5803900" y="5330825"/>
          <p14:tracePt t="175699" x="5813425" y="5322888"/>
          <p14:tracePt t="177219" x="5786438" y="5330825"/>
          <p14:tracePt t="177227" x="5759450" y="5357813"/>
          <p14:tracePt t="177235" x="5741988" y="5367338"/>
          <p14:tracePt t="177245" x="5697538" y="5394325"/>
          <p14:tracePt t="177261" x="5661025" y="5411788"/>
          <p14:tracePt t="177278" x="5643563" y="5411788"/>
          <p14:tracePt t="177294" x="5634038" y="5429250"/>
          <p14:tracePt t="177328" x="5554663" y="5446713"/>
          <p14:tracePt t="177345" x="5446713" y="5491163"/>
          <p14:tracePt t="177361" x="5205413" y="5616575"/>
          <p14:tracePt t="177378" x="4956175" y="5732463"/>
          <p14:tracePt t="177395" x="4687888" y="5848350"/>
          <p14:tracePt t="177412" x="4589463" y="5875338"/>
          <p14:tracePt t="177428" x="4554538" y="5884863"/>
          <p14:tracePt t="177467" x="4545013" y="5884863"/>
          <p14:tracePt t="177478" x="4510088" y="5884863"/>
          <p14:tracePt t="177494" x="4402138" y="5884863"/>
          <p14:tracePt t="177511" x="4187825" y="5884863"/>
          <p14:tracePt t="177528" x="4017963" y="5884863"/>
          <p14:tracePt t="177544" x="3795713" y="5884863"/>
          <p14:tracePt t="177561" x="3643313" y="5884863"/>
          <p14:tracePt t="177578" x="3554413" y="5884863"/>
          <p14:tracePt t="177595" x="3500438" y="5867400"/>
          <p14:tracePt t="177612" x="3438525" y="5867400"/>
          <p14:tracePt t="177628" x="3375025" y="5867400"/>
          <p14:tracePt t="177644" x="3313113" y="5867400"/>
          <p14:tracePt t="177661" x="3286125" y="5867400"/>
          <p14:tracePt t="177678" x="3224213" y="5857875"/>
          <p14:tracePt t="177694" x="3125788" y="5813425"/>
          <p14:tracePt t="177711" x="3062288" y="5795963"/>
          <p14:tracePt t="177728" x="2982913" y="5751513"/>
          <p14:tracePt t="177744" x="2938463" y="5715000"/>
          <p14:tracePt t="177746" x="2928938" y="5705475"/>
          <p14:tracePt t="177761" x="2919413" y="5697538"/>
          <p14:tracePt t="177779" x="2894013" y="5680075"/>
          <p14:tracePt t="177795" x="2857500" y="5634038"/>
          <p14:tracePt t="177812" x="2840038" y="5616575"/>
          <p14:tracePt t="177828" x="2822575" y="5581650"/>
          <p14:tracePt t="177844" x="2822575" y="5572125"/>
          <p14:tracePt t="177861" x="2813050" y="5562600"/>
          <p14:tracePt t="177878" x="2813050" y="5545138"/>
          <p14:tracePt t="177895" x="2803525" y="5518150"/>
          <p14:tracePt t="177911" x="2803525" y="5510213"/>
          <p14:tracePt t="177928" x="2803525" y="5465763"/>
          <p14:tracePt t="177944" x="2803525" y="5419725"/>
          <p14:tracePt t="177961" x="2803525" y="5375275"/>
          <p14:tracePt t="177978" x="2803525" y="5313363"/>
          <p14:tracePt t="177995" x="2830513" y="5241925"/>
          <p14:tracePt t="178012" x="2874963" y="5180013"/>
          <p14:tracePt t="178028" x="2911475" y="5143500"/>
          <p14:tracePt t="178044" x="2973388" y="5108575"/>
          <p14:tracePt t="178061" x="3000375" y="5089525"/>
          <p14:tracePt t="178078" x="3062288" y="5081588"/>
          <p14:tracePt t="178094" x="3143250" y="5081588"/>
          <p14:tracePt t="178111" x="3232150" y="5054600"/>
          <p14:tracePt t="178128" x="3330575" y="5054600"/>
          <p14:tracePt t="178144" x="3402013" y="5037138"/>
          <p14:tracePt t="178161" x="3465513" y="5027613"/>
          <p14:tracePt t="178178" x="3527425" y="5027613"/>
          <p14:tracePt t="178195" x="3616325" y="5027613"/>
          <p14:tracePt t="178212" x="3670300" y="5027613"/>
          <p14:tracePt t="178228" x="3768725" y="5010150"/>
          <p14:tracePt t="178244" x="3894138" y="5010150"/>
          <p14:tracePt t="178261" x="4017963" y="5010150"/>
          <p14:tracePt t="178278" x="4143375" y="5010150"/>
          <p14:tracePt t="178295" x="4295775" y="4965700"/>
          <p14:tracePt t="178311" x="4446588" y="4946650"/>
          <p14:tracePt t="178328" x="4687888" y="4946650"/>
          <p14:tracePt t="178344" x="4857750" y="4946650"/>
          <p14:tracePt t="178361" x="5072063" y="4946650"/>
          <p14:tracePt t="178378" x="5187950" y="4946650"/>
          <p14:tracePt t="178395" x="5348288" y="4965700"/>
          <p14:tracePt t="178412" x="5429250" y="4991100"/>
          <p14:tracePt t="178428" x="5446713" y="5000625"/>
          <p14:tracePt t="178444" x="5483225" y="5018088"/>
          <p14:tracePt t="178461" x="5518150" y="5037138"/>
          <p14:tracePt t="178478" x="5537200" y="5045075"/>
          <p14:tracePt t="178511" x="5554663" y="5062538"/>
          <p14:tracePt t="178528" x="5562600" y="5081588"/>
          <p14:tracePt t="178544" x="5572125" y="5099050"/>
          <p14:tracePt t="178561" x="5581650" y="5099050"/>
          <p14:tracePt t="178578" x="5608638" y="5116513"/>
          <p14:tracePt t="178594" x="5616575" y="5126038"/>
          <p14:tracePt t="178612" x="5626100" y="5153025"/>
          <p14:tracePt t="178628" x="5653088" y="5160963"/>
          <p14:tracePt t="178644" x="5653088" y="5180013"/>
          <p14:tracePt t="178661" x="5653088" y="5187950"/>
          <p14:tracePt t="178678" x="5653088" y="5224463"/>
          <p14:tracePt t="178694" x="5653088" y="5232400"/>
          <p14:tracePt t="178711" x="5653088" y="5241925"/>
          <p14:tracePt t="178744" x="5653088" y="5251450"/>
          <p14:tracePt t="178761" x="5653088" y="5286375"/>
          <p14:tracePt t="178778" x="5653088" y="5295900"/>
          <p14:tracePt t="178795" x="5643563" y="5357813"/>
          <p14:tracePt t="178811" x="5626100" y="5367338"/>
          <p14:tracePt t="178828" x="5608638" y="5411788"/>
          <p14:tracePt t="178844" x="5589588" y="5429250"/>
          <p14:tracePt t="178861" x="5562600" y="5446713"/>
          <p14:tracePt t="178878" x="5545138" y="5473700"/>
          <p14:tracePt t="178894" x="5518150" y="5483225"/>
          <p14:tracePt t="178911" x="5473700" y="5483225"/>
          <p14:tracePt t="178928" x="5411788" y="5510213"/>
          <p14:tracePt t="178944" x="5348288" y="5518150"/>
          <p14:tracePt t="178961" x="5286375" y="5537200"/>
          <p14:tracePt t="178977" x="5241925" y="5537200"/>
          <p14:tracePt t="178995" x="5187950" y="5545138"/>
          <p14:tracePt t="179012" x="5180013" y="5545138"/>
          <p14:tracePt t="179028" x="5153025" y="5572125"/>
          <p14:tracePt t="179044" x="5099050" y="5581650"/>
          <p14:tracePt t="179061" x="4991100" y="5599113"/>
          <p14:tracePt t="179079" x="4911725" y="5599113"/>
          <p14:tracePt t="179094" x="4822825" y="5608638"/>
          <p14:tracePt t="179111" x="4741863" y="5608638"/>
          <p14:tracePt t="179128" x="4714875" y="5626100"/>
          <p14:tracePt t="179144" x="4705350" y="5634038"/>
          <p14:tracePt t="179161" x="4670425" y="5634038"/>
          <p14:tracePt t="179178" x="4616450" y="5634038"/>
          <p14:tracePt t="179195" x="4411663" y="5634038"/>
          <p14:tracePt t="179212" x="4268788" y="5634038"/>
          <p14:tracePt t="179228" x="4116388" y="5634038"/>
          <p14:tracePt t="179244" x="3965575" y="5608638"/>
          <p14:tracePt t="179261" x="3813175" y="5599113"/>
          <p14:tracePt t="179278" x="3714750" y="5562600"/>
          <p14:tracePt t="179294" x="3652838" y="5554663"/>
          <p14:tracePt t="179311" x="3581400" y="5554663"/>
          <p14:tracePt t="179327" x="3527425" y="5545138"/>
          <p14:tracePt t="179344" x="3482975" y="5545138"/>
          <p14:tracePt t="179361" x="3419475" y="5527675"/>
          <p14:tracePt t="179378" x="3375025" y="5527675"/>
          <p14:tracePt t="179395" x="3303588" y="5500688"/>
          <p14:tracePt t="179412" x="3259138" y="5491163"/>
          <p14:tracePt t="179428" x="3214688" y="5491163"/>
          <p14:tracePt t="179444" x="3205163" y="5491163"/>
          <p14:tracePt t="179461" x="3197225" y="5483225"/>
          <p14:tracePt t="179478" x="3187700" y="5473700"/>
          <p14:tracePt t="179494" x="3160713" y="5473700"/>
          <p14:tracePt t="179511" x="3116263" y="5438775"/>
          <p14:tracePt t="179528" x="3071813" y="5429250"/>
          <p14:tracePt t="179544" x="3027363" y="5411788"/>
          <p14:tracePt t="179561" x="2982913" y="5394325"/>
          <p14:tracePt t="179578" x="2955925" y="5375275"/>
          <p14:tracePt t="179595" x="2946400" y="5367338"/>
          <p14:tracePt t="179611" x="2938463" y="5367338"/>
          <p14:tracePt t="179644" x="2928938" y="5367338"/>
          <p14:tracePt t="179651" x="2919413" y="5357813"/>
          <p14:tracePt t="179675" x="2901950" y="5348288"/>
          <p14:tracePt t="179683" x="2894013" y="5340350"/>
          <p14:tracePt t="179694" x="2884488" y="5330825"/>
          <p14:tracePt t="179711" x="2874963" y="5322888"/>
          <p14:tracePt t="179728" x="2857500" y="5303838"/>
          <p14:tracePt t="179744" x="2840038" y="5295900"/>
          <p14:tracePt t="179761" x="2830513" y="5276850"/>
          <p14:tracePt t="179778" x="2822575" y="5259388"/>
          <p14:tracePt t="179794" x="2822575" y="5241925"/>
          <p14:tracePt t="179812" x="2822575" y="5232400"/>
          <p14:tracePt t="179828" x="2867025" y="5224463"/>
          <p14:tracePt t="179844" x="2965450" y="5205413"/>
          <p14:tracePt t="179861" x="3071813" y="5197475"/>
          <p14:tracePt t="179878" x="3214688" y="5197475"/>
          <p14:tracePt t="179894" x="3367088" y="5160963"/>
          <p14:tracePt t="179911" x="3517900" y="5153025"/>
          <p14:tracePt t="179928" x="3687763" y="5153025"/>
          <p14:tracePt t="179944" x="3803650" y="5133975"/>
          <p14:tracePt t="179961" x="3875088" y="5126038"/>
          <p14:tracePt t="179978" x="3973513" y="5108575"/>
          <p14:tracePt t="179995" x="4037013" y="5081588"/>
          <p14:tracePt t="180012" x="4179888" y="5027613"/>
          <p14:tracePt t="180028" x="4241800" y="5018088"/>
          <p14:tracePt t="180044" x="4340225" y="4991100"/>
          <p14:tracePt t="180061" x="4419600" y="4965700"/>
          <p14:tracePt t="180078" x="4491038" y="4946650"/>
          <p14:tracePt t="180094" x="4625975" y="4938713"/>
          <p14:tracePt t="180112" x="4776788" y="4919663"/>
          <p14:tracePt t="180127" x="4911725" y="4875213"/>
          <p14:tracePt t="180144" x="4973638" y="4875213"/>
          <p14:tracePt t="180161" x="5037138" y="4875213"/>
          <p14:tracePt t="180178" x="5054600" y="4875213"/>
          <p14:tracePt t="180195" x="5072063" y="4875213"/>
          <p14:tracePt t="180212" x="5143500" y="4902200"/>
          <p14:tracePt t="180228" x="5197475" y="4911725"/>
          <p14:tracePt t="180244" x="5276850" y="4956175"/>
          <p14:tracePt t="180261" x="5340350" y="4973638"/>
          <p14:tracePt t="180278" x="5384800" y="5000625"/>
          <p14:tracePt t="180294" x="5419725" y="5027613"/>
          <p14:tracePt t="180311" x="5446713" y="5037138"/>
          <p14:tracePt t="180327" x="5483225" y="5072063"/>
          <p14:tracePt t="180361" x="5491163" y="5081588"/>
          <p14:tracePt t="180378" x="5510213" y="5116513"/>
          <p14:tracePt t="180395" x="5527675" y="5133975"/>
          <p14:tracePt t="180412" x="5537200" y="5232400"/>
          <p14:tracePt t="180428" x="5554663" y="5276850"/>
          <p14:tracePt t="180445" x="5554663" y="5313363"/>
          <p14:tracePt t="180461" x="5572125" y="5348288"/>
          <p14:tracePt t="180478" x="5572125" y="5357813"/>
          <p14:tracePt t="180494" x="5572125" y="5375275"/>
          <p14:tracePt t="180511" x="5572125" y="5394325"/>
          <p14:tracePt t="180528" x="5572125" y="5411788"/>
          <p14:tracePt t="180544" x="5572125" y="5429250"/>
          <p14:tracePt t="180561" x="5572125" y="5446713"/>
          <p14:tracePt t="180577" x="5572125" y="5483225"/>
          <p14:tracePt t="180595" x="5572125" y="5510213"/>
          <p14:tracePt t="180611" x="5572125" y="5527675"/>
          <p14:tracePt t="180628" x="5572125" y="5572125"/>
          <p14:tracePt t="180645" x="5554663" y="5599113"/>
          <p14:tracePt t="180661" x="5518150" y="5608638"/>
          <p14:tracePt t="180678" x="5446713" y="5634038"/>
          <p14:tracePt t="180694" x="5303838" y="5653088"/>
          <p14:tracePt t="180711" x="5180013" y="5653088"/>
          <p14:tracePt t="180728" x="5045075" y="5653088"/>
          <p14:tracePt t="180744" x="4956175" y="5653088"/>
          <p14:tracePt t="180761" x="4867275" y="5653088"/>
          <p14:tracePt t="180777" x="4751388" y="5653088"/>
          <p14:tracePt t="180795" x="4465638" y="5653088"/>
          <p14:tracePt t="180812" x="4224338" y="5653088"/>
          <p14:tracePt t="180828" x="3965575" y="5653088"/>
          <p14:tracePt t="180845" x="3741738" y="5653088"/>
          <p14:tracePt t="180861" x="3616325" y="5653088"/>
          <p14:tracePt t="180877" x="3536950" y="5653088"/>
          <p14:tracePt t="180894" x="3500438" y="5653088"/>
          <p14:tracePt t="180911" x="3482975" y="5653088"/>
          <p14:tracePt t="180928" x="3446463" y="5653088"/>
          <p14:tracePt t="180944" x="3394075" y="5653088"/>
          <p14:tracePt t="180961" x="3295650" y="5653088"/>
          <p14:tracePt t="180978" x="3205163" y="5653088"/>
          <p14:tracePt t="180995" x="3108325" y="5653088"/>
          <p14:tracePt t="181011" x="3062288" y="5653088"/>
          <p14:tracePt t="181028" x="3054350" y="5653088"/>
          <p14:tracePt t="181045" x="3027363" y="5653088"/>
          <p14:tracePt t="181061" x="3017838" y="5653088"/>
          <p14:tracePt t="181078" x="3009900" y="5643563"/>
          <p14:tracePt t="181111" x="3000375" y="5643563"/>
          <p14:tracePt t="181128" x="2965450" y="5626100"/>
          <p14:tracePt t="181144" x="2955925" y="5616575"/>
          <p14:tracePt t="181161" x="2946400" y="5608638"/>
          <p14:tracePt t="181178" x="2938463" y="5599113"/>
          <p14:tracePt t="181195" x="2919413" y="5581650"/>
          <p14:tracePt t="181459" x="2911475" y="5562600"/>
          <p14:tracePt t="181499" x="2901950" y="5545138"/>
          <p14:tracePt t="181507" x="2901950" y="5537200"/>
          <p14:tracePt t="181515" x="2894013" y="5527675"/>
          <p14:tracePt t="181531" x="2894013" y="5518150"/>
          <p14:tracePt t="181544" x="2884488" y="5483225"/>
          <p14:tracePt t="181561" x="2857500" y="5438775"/>
          <p14:tracePt t="181578" x="2857500" y="5402263"/>
          <p14:tracePt t="181595" x="2847975" y="5348288"/>
          <p14:tracePt t="181611" x="2840038" y="5313363"/>
          <p14:tracePt t="181628" x="2840038" y="5295900"/>
          <p14:tracePt t="181644" x="2840038" y="5232400"/>
          <p14:tracePt t="181661" x="2840038" y="5187950"/>
          <p14:tracePt t="181678" x="2840038" y="5160963"/>
          <p14:tracePt t="181695" x="2840038" y="5133975"/>
          <p14:tracePt t="181803" x="2822575" y="5126038"/>
          <p14:tracePt t="182035" x="2822575" y="5143500"/>
          <p14:tracePt t="182044" x="2822575" y="5153025"/>
          <p14:tracePt t="182051" x="2803525" y="5170488"/>
          <p14:tracePt t="182061" x="2803525" y="5180013"/>
          <p14:tracePt t="182077" x="2803525" y="5241925"/>
          <p14:tracePt t="182094" x="2786063" y="5276850"/>
          <p14:tracePt t="182112" x="2786063" y="5313363"/>
          <p14:tracePt t="182127" x="2786063" y="5348288"/>
          <p14:tracePt t="182144" x="2786063" y="5375275"/>
          <p14:tracePt t="182161" x="2786063" y="5411788"/>
          <p14:tracePt t="182178" x="2786063" y="5438775"/>
          <p14:tracePt t="182195" x="2786063" y="5473700"/>
          <p14:tracePt t="182251" x="2786063" y="5483225"/>
          <p14:tracePt t="182259" x="2786063" y="5491163"/>
          <p14:tracePt t="182267" x="2786063" y="5518150"/>
          <p14:tracePt t="182277" x="2786063" y="5527675"/>
          <p14:tracePt t="182294" x="2786063" y="5572125"/>
          <p14:tracePt t="182311" x="2786063" y="5589588"/>
          <p14:tracePt t="182327" x="2786063" y="5626100"/>
          <p14:tracePt t="182344" x="2786063" y="5634038"/>
          <p14:tracePt t="182378" x="2786063" y="5643563"/>
          <p14:tracePt t="182419" x="2795588" y="5653088"/>
          <p14:tracePt t="182467" x="2803525" y="5653088"/>
          <p14:tracePt t="182475" x="2813050" y="5653088"/>
          <p14:tracePt t="182491" x="2830513" y="5653088"/>
          <p14:tracePt t="182499" x="2840038" y="5653088"/>
          <p14:tracePt t="182511" x="2847975" y="5653088"/>
          <p14:tracePt t="182527" x="2867025" y="5653088"/>
          <p14:tracePt t="182544" x="2919413" y="5653088"/>
          <p14:tracePt t="182561" x="2982913" y="5653088"/>
          <p14:tracePt t="182578" x="3108325" y="5653088"/>
          <p14:tracePt t="182595" x="3251200" y="5653088"/>
          <p14:tracePt t="182611" x="3348038" y="5653088"/>
          <p14:tracePt t="182627" x="3419475" y="5653088"/>
          <p14:tracePt t="182644" x="3500438" y="5653088"/>
          <p14:tracePt t="182661" x="3571875" y="5653088"/>
          <p14:tracePt t="182677" x="3705225" y="5634038"/>
          <p14:tracePt t="182694" x="3830638" y="5634038"/>
          <p14:tracePt t="182711" x="3956050" y="5634038"/>
          <p14:tracePt t="182728" x="4044950" y="5616575"/>
          <p14:tracePt t="182744" x="4152900" y="5616575"/>
          <p14:tracePt t="182761" x="4251325" y="5608638"/>
          <p14:tracePt t="182778" x="4313238" y="5589588"/>
          <p14:tracePt t="182795" x="4411663" y="5562600"/>
          <p14:tracePt t="182812" x="4491038" y="5554663"/>
          <p14:tracePt t="182828" x="4510088" y="5554663"/>
          <p14:tracePt t="182844" x="4554538" y="5554663"/>
          <p14:tracePt t="182861" x="4589463" y="5554663"/>
          <p14:tracePt t="182878" x="4616450" y="5554663"/>
          <p14:tracePt t="182894" x="4660900" y="5554663"/>
          <p14:tracePt t="182911" x="4714875" y="5554663"/>
          <p14:tracePt t="182928" x="4786313" y="5554663"/>
          <p14:tracePt t="182944" x="4848225" y="5554663"/>
          <p14:tracePt t="182961" x="4919663" y="5554663"/>
          <p14:tracePt t="182978" x="4983163" y="5572125"/>
          <p14:tracePt t="182995" x="5054600" y="5581650"/>
          <p14:tracePt t="183012" x="5081588" y="5581650"/>
          <p14:tracePt t="183028" x="5089525" y="5581650"/>
          <p14:tracePt t="183044" x="5133975" y="5581650"/>
          <p14:tracePt t="183061" x="5143500" y="5581650"/>
          <p14:tracePt t="183077" x="5170488" y="5581650"/>
          <p14:tracePt t="183094" x="5187950" y="5581650"/>
          <p14:tracePt t="183111" x="5205413" y="5589588"/>
          <p14:tracePt t="183128" x="5232400" y="5589588"/>
          <p14:tracePt t="183144" x="5268913" y="5616575"/>
          <p14:tracePt t="183161" x="5276850" y="5616575"/>
          <p14:tracePt t="183177" x="5286375" y="5616575"/>
          <p14:tracePt t="183194" x="5295900" y="5616575"/>
          <p14:tracePt t="183211" x="5313363" y="5616575"/>
          <p14:tracePt t="183228" x="5330825" y="5616575"/>
          <p14:tracePt t="183244" x="5340350" y="5616575"/>
          <p14:tracePt t="183261" x="5357813" y="5616575"/>
          <p14:tracePt t="183277" x="5402263" y="5616575"/>
          <p14:tracePt t="183294" x="5465763" y="5616575"/>
          <p14:tracePt t="183311" x="5527675" y="5616575"/>
          <p14:tracePt t="183327" x="5554663" y="5616575"/>
          <p14:tracePt t="183344" x="5562600" y="5616575"/>
          <p14:tracePt t="183361" x="5572125" y="5616575"/>
          <p14:tracePt t="183579" x="5589588" y="5616575"/>
          <p14:tracePt t="183587" x="5608638" y="5599113"/>
          <p14:tracePt t="183603" x="5616575" y="5589588"/>
          <p14:tracePt t="183612" x="5616575" y="5572125"/>
          <p14:tracePt t="183635" x="5616575" y="5554663"/>
          <p14:tracePt t="183644" x="5616575" y="5527675"/>
          <p14:tracePt t="183661" x="5626100" y="5500688"/>
          <p14:tracePt t="183677" x="5626100" y="5446713"/>
          <p14:tracePt t="183694" x="5626100" y="5402263"/>
          <p14:tracePt t="183711" x="5626100" y="5357813"/>
          <p14:tracePt t="183727" x="5626100" y="5295900"/>
          <p14:tracePt t="183744" x="5616575" y="5259388"/>
          <p14:tracePt t="183761" x="5616575" y="5197475"/>
          <p14:tracePt t="183778" x="5616575" y="5153025"/>
          <p14:tracePt t="183794" x="5608638" y="5133975"/>
          <p14:tracePt t="183811" x="5608638" y="5126038"/>
          <p14:tracePt t="183844" x="5608638" y="5116513"/>
          <p14:tracePt t="183963" x="5589588" y="5108575"/>
          <p14:tracePt t="183971" x="5581650" y="5089525"/>
          <p14:tracePt t="183979" x="5572125" y="5081588"/>
          <p14:tracePt t="183995" x="5527675" y="5062538"/>
          <p14:tracePt t="184012" x="5491163" y="5054600"/>
          <p14:tracePt t="184027" x="5446713" y="5037138"/>
          <p14:tracePt t="184044" x="5394325" y="5037138"/>
          <p14:tracePt t="184061" x="5286375" y="5037138"/>
          <p14:tracePt t="184077" x="5180013" y="5037138"/>
          <p14:tracePt t="184094" x="5010150" y="5037138"/>
          <p14:tracePt t="184111" x="4840288" y="5037138"/>
          <p14:tracePt t="184128" x="4643438" y="5037138"/>
          <p14:tracePt t="184144" x="4518025" y="5037138"/>
          <p14:tracePt t="184161" x="4367213" y="5037138"/>
          <p14:tracePt t="184177" x="4224338" y="5037138"/>
          <p14:tracePt t="184194" x="4054475" y="5037138"/>
          <p14:tracePt t="184211" x="3714750" y="5037138"/>
          <p14:tracePt t="184228" x="3544888" y="5037138"/>
          <p14:tracePt t="184244" x="3394075" y="5037138"/>
          <p14:tracePt t="184261" x="3303588" y="5037138"/>
          <p14:tracePt t="184277" x="3286125" y="5037138"/>
          <p14:tracePt t="184294" x="3276600" y="5037138"/>
          <p14:tracePt t="184371" x="3241675" y="5037138"/>
          <p14:tracePt t="184379" x="3160713" y="5045075"/>
          <p14:tracePt t="184387" x="3152775" y="5054600"/>
          <p14:tracePt t="184395" x="3133725" y="5062538"/>
          <p14:tracePt t="184411" x="3054350" y="5081588"/>
          <p14:tracePt t="184427" x="2973388" y="5089525"/>
          <p14:tracePt t="184444" x="2928938" y="5116513"/>
          <p14:tracePt t="184461" x="2911475" y="5116513"/>
          <p14:tracePt t="184539" x="2901950" y="5116513"/>
          <p14:tracePt t="184547" x="2874963" y="5116513"/>
          <p14:tracePt t="184563" x="2867025" y="5126038"/>
          <p14:tracePt t="184659" x="2857500" y="5133975"/>
          <p14:tracePt t="184667" x="2847975" y="5160963"/>
          <p14:tracePt t="184677" x="2847975" y="5170488"/>
          <p14:tracePt t="184694" x="2830513" y="5232400"/>
          <p14:tracePt t="184711" x="2813050" y="5276850"/>
          <p14:tracePt t="184727" x="2813050" y="5303838"/>
          <p14:tracePt t="184744" x="2813050" y="5340350"/>
          <p14:tracePt t="184761" x="2813050" y="5367338"/>
          <p14:tracePt t="184777" x="2813050" y="5402263"/>
          <p14:tracePt t="184794" x="2813050" y="5438775"/>
          <p14:tracePt t="184812" x="2813050" y="5465763"/>
          <p14:tracePt t="184828" x="2813050" y="5510213"/>
          <p14:tracePt t="184844" x="2813050" y="5554663"/>
          <p14:tracePt t="184861" x="2813050" y="5616575"/>
          <p14:tracePt t="184877" x="2813050" y="5661025"/>
          <p14:tracePt t="184894" x="2813050" y="5670550"/>
          <p14:tracePt t="184911" x="2813050" y="5688013"/>
          <p14:tracePt t="184955" x="2813050" y="5715000"/>
          <p14:tracePt t="184987" x="2813050" y="5724525"/>
          <p14:tracePt t="185003" x="2822575" y="5724525"/>
          <p14:tracePt t="185011" x="2840038" y="5724525"/>
          <p14:tracePt t="185019" x="2857500" y="5724525"/>
          <p14:tracePt t="185028" x="2867025" y="5724525"/>
          <p14:tracePt t="185045" x="2894013" y="5724525"/>
          <p14:tracePt t="185061" x="2901950" y="5724525"/>
          <p14:tracePt t="185077" x="2928938" y="5724525"/>
          <p14:tracePt t="185094" x="2973388" y="5724525"/>
          <p14:tracePt t="185111" x="3044825" y="5724525"/>
          <p14:tracePt t="185127" x="3160713" y="5705475"/>
          <p14:tracePt t="185145" x="3313113" y="5688013"/>
          <p14:tracePt t="185162" x="3509963" y="5653088"/>
          <p14:tracePt t="185177" x="3670300" y="5626100"/>
          <p14:tracePt t="185195" x="3919538" y="5581650"/>
          <p14:tracePt t="185211" x="4017963" y="5581650"/>
          <p14:tracePt t="185227" x="4081463" y="5562600"/>
          <p14:tracePt t="185244" x="4143375" y="5562600"/>
          <p14:tracePt t="185261" x="4268788" y="5554663"/>
          <p14:tracePt t="185277" x="4394200" y="5554663"/>
          <p14:tracePt t="185294" x="4554538" y="5554663"/>
          <p14:tracePt t="185311" x="4724400" y="5554663"/>
          <p14:tracePt t="185327" x="4894263" y="5554663"/>
          <p14:tracePt t="185345" x="4991100" y="5554663"/>
          <p14:tracePt t="185361" x="5037138" y="5554663"/>
          <p14:tracePt t="185377" x="5081588" y="5554663"/>
          <p14:tracePt t="185395" x="5153025" y="5554663"/>
          <p14:tracePt t="185411" x="5330825" y="5554663"/>
          <p14:tracePt t="185428" x="5438775" y="5554663"/>
          <p14:tracePt t="185444" x="5537200" y="5554663"/>
          <p14:tracePt t="185461" x="5581650" y="5554663"/>
          <p14:tracePt t="185477" x="5589588" y="5554663"/>
          <p14:tracePt t="185494" x="5643563" y="5554663"/>
          <p14:tracePt t="185511" x="5724525" y="5554663"/>
          <p14:tracePt t="185527" x="5803900" y="5554663"/>
          <p14:tracePt t="185544" x="5857875" y="5554663"/>
          <p14:tracePt t="185561" x="5911850" y="5554663"/>
          <p14:tracePt t="185779" x="5919788" y="5545138"/>
          <p14:tracePt t="185787" x="5919788" y="5510213"/>
          <p14:tracePt t="185795" x="5919788" y="5465763"/>
          <p14:tracePt t="185812" x="5919788" y="5394325"/>
          <p14:tracePt t="185827" x="5919788" y="5303838"/>
          <p14:tracePt t="185844" x="5919788" y="5197475"/>
          <p14:tracePt t="185861" x="5919788" y="5153025"/>
          <p14:tracePt t="185878" x="5919788" y="5116513"/>
          <p14:tracePt t="185894" x="5919788" y="5089525"/>
          <p14:tracePt t="186011" x="5919788" y="5081588"/>
          <p14:tracePt t="186019" x="5919788" y="5072063"/>
          <p14:tracePt t="186028" x="5919788" y="5062538"/>
          <p14:tracePt t="186044" x="5919788" y="5045075"/>
          <p14:tracePt t="186061" x="5911850" y="5027613"/>
          <p14:tracePt t="186077" x="5884863" y="5027613"/>
          <p14:tracePt t="186094" x="5867400" y="5027613"/>
          <p14:tracePt t="186111" x="5857875" y="5027613"/>
          <p14:tracePt t="186127" x="5813425" y="5027613"/>
          <p14:tracePt t="186144" x="5786438" y="5027613"/>
          <p14:tracePt t="186161" x="5715000" y="5027613"/>
          <p14:tracePt t="186177" x="5589588" y="5027613"/>
          <p14:tracePt t="186195" x="5340350" y="5027613"/>
          <p14:tracePt t="186211" x="5126038" y="5027613"/>
          <p14:tracePt t="186228" x="4983163" y="5027613"/>
          <p14:tracePt t="186244" x="4830763" y="5027613"/>
          <p14:tracePt t="186261" x="4660900" y="5027613"/>
          <p14:tracePt t="186277" x="4483100" y="5037138"/>
          <p14:tracePt t="186294" x="4375150" y="5054600"/>
          <p14:tracePt t="186311" x="4241800" y="5072063"/>
          <p14:tracePt t="186327" x="4108450" y="5099050"/>
          <p14:tracePt t="186344" x="3938588" y="5108575"/>
          <p14:tracePt t="186361" x="3822700" y="5126038"/>
          <p14:tracePt t="186377" x="3697288" y="5126038"/>
          <p14:tracePt t="186395" x="3571875" y="5126038"/>
          <p14:tracePt t="186411" x="3490913" y="5126038"/>
          <p14:tracePt t="186428" x="3367088" y="5126038"/>
          <p14:tracePt t="186444" x="3303588" y="5133975"/>
          <p14:tracePt t="186461" x="3224213" y="5180013"/>
          <p14:tracePt t="186477" x="3143250" y="5205413"/>
          <p14:tracePt t="186494" x="3081338" y="5241925"/>
          <p14:tracePt t="186511" x="3036888" y="5259388"/>
          <p14:tracePt t="186527" x="2982913" y="5268913"/>
          <p14:tracePt t="186544" x="2938463" y="5268913"/>
          <p14:tracePt t="186561" x="2894013" y="5268913"/>
          <p14:tracePt t="186577" x="2847975" y="5295900"/>
          <p14:tracePt t="186595" x="2813050" y="5295900"/>
          <p14:tracePt t="186611" x="2803525" y="5295900"/>
          <p14:tracePt t="186963" x="2795588" y="5303838"/>
          <p14:tracePt t="186979" x="2795588" y="5313363"/>
          <p14:tracePt t="186995" x="2795588" y="5330825"/>
          <p14:tracePt t="187003" x="2795588" y="5348288"/>
          <p14:tracePt t="187012" x="2795588" y="5357813"/>
          <p14:tracePt t="187027" x="2795588" y="5384800"/>
          <p14:tracePt t="187044" x="2795588" y="5446713"/>
          <p14:tracePt t="187061" x="2795588" y="5483225"/>
          <p14:tracePt t="187077" x="2795588" y="5527675"/>
          <p14:tracePt t="187094" x="2795588" y="5562600"/>
          <p14:tracePt t="187111" x="2813050" y="5589588"/>
          <p14:tracePt t="187127" x="2822575" y="5608638"/>
          <p14:tracePt t="187144" x="2830513" y="5616575"/>
          <p14:tracePt t="187161" x="2830513" y="5626100"/>
          <p14:tracePt t="187177" x="2847975" y="5643563"/>
          <p14:tracePt t="187194" x="2884488" y="5643563"/>
          <p14:tracePt t="187211" x="3009900" y="5661025"/>
          <p14:tracePt t="187227" x="3143250" y="5697538"/>
          <p14:tracePt t="187244" x="3313113" y="5715000"/>
          <p14:tracePt t="187261" x="3465513" y="5732463"/>
          <p14:tracePt t="187277" x="3625850" y="5768975"/>
          <p14:tracePt t="187294" x="3751263" y="5786438"/>
          <p14:tracePt t="187311" x="3875088" y="5786438"/>
          <p14:tracePt t="187327" x="3983038" y="5786438"/>
          <p14:tracePt t="187344" x="4108450" y="5786438"/>
          <p14:tracePt t="187361" x="4232275" y="5786438"/>
          <p14:tracePt t="187377" x="4357688" y="5786438"/>
          <p14:tracePt t="187395" x="4545013" y="5786438"/>
          <p14:tracePt t="187411" x="4652963" y="5786438"/>
          <p14:tracePt t="187427" x="4705350" y="5786438"/>
          <p14:tracePt t="187444" x="4786313" y="5786438"/>
          <p14:tracePt t="187461" x="4848225" y="5786438"/>
          <p14:tracePt t="187477" x="4911725" y="5786438"/>
          <p14:tracePt t="187494" x="4956175" y="5786438"/>
          <p14:tracePt t="187511" x="5018088" y="5786438"/>
          <p14:tracePt t="187527" x="5081588" y="5795963"/>
          <p14:tracePt t="187544" x="5143500" y="5795963"/>
          <p14:tracePt t="187561" x="5160963" y="5803900"/>
          <p14:tracePt t="187577" x="5214938" y="5803900"/>
          <p14:tracePt t="187595" x="5241925" y="5803900"/>
          <p14:tracePt t="187611" x="5276850" y="5803900"/>
          <p14:tracePt t="187627" x="5322888" y="5803900"/>
          <p14:tracePt t="187644" x="5367338" y="5803900"/>
          <p14:tracePt t="187661" x="5411788" y="5768975"/>
          <p14:tracePt t="187677" x="5456238" y="5741988"/>
          <p14:tracePt t="187694" x="5527675" y="5697538"/>
          <p14:tracePt t="187710" x="5572125" y="5670550"/>
          <p14:tracePt t="187727" x="5599113" y="5634038"/>
          <p14:tracePt t="187744" x="5634038" y="5589588"/>
          <p14:tracePt t="187761" x="5643563" y="5562600"/>
          <p14:tracePt t="187777" x="5670550" y="5518150"/>
          <p14:tracePt t="187794" x="5680075" y="5510213"/>
          <p14:tracePt t="187827" x="5688013" y="5500688"/>
          <p14:tracePt t="187835" x="5688013" y="5491163"/>
          <p14:tracePt t="187844" x="5697538" y="5483225"/>
          <p14:tracePt t="187860" x="5724525" y="5438775"/>
          <p14:tracePt t="187877" x="5751513" y="5357813"/>
          <p14:tracePt t="187894" x="5759450" y="5313363"/>
          <p14:tracePt t="187911" x="5786438" y="5251450"/>
          <p14:tracePt t="187927" x="5795963" y="5232400"/>
          <p14:tracePt t="187944" x="5795963" y="5197475"/>
          <p14:tracePt t="188011" x="5795963" y="5187950"/>
          <p14:tracePt t="188027" x="5776913" y="5180013"/>
          <p14:tracePt t="188035" x="5724525" y="5180013"/>
          <p14:tracePt t="188045" x="5653088" y="5160963"/>
          <p14:tracePt t="188061" x="5518150" y="5160963"/>
          <p14:tracePt t="188077" x="5419725" y="5108575"/>
          <p14:tracePt t="188094" x="5286375" y="5062538"/>
          <p14:tracePt t="188111" x="5224463" y="5027613"/>
          <p14:tracePt t="188127" x="5197475" y="5018088"/>
          <p14:tracePt t="188145" x="5160963" y="4991100"/>
          <p14:tracePt t="188160" x="5099050" y="4983163"/>
          <p14:tracePt t="188177" x="4991100" y="4983163"/>
          <p14:tracePt t="188194" x="4848225" y="4983163"/>
          <p14:tracePt t="188211" x="4598988" y="4965700"/>
          <p14:tracePt t="188227" x="4473575" y="4965700"/>
          <p14:tracePt t="188244" x="4295775" y="4946650"/>
          <p14:tracePt t="188261" x="4143375" y="4911725"/>
          <p14:tracePt t="188277" x="3973513" y="4902200"/>
          <p14:tracePt t="188294" x="3759200" y="4902200"/>
          <p14:tracePt t="188311" x="3562350" y="4902200"/>
          <p14:tracePt t="188327" x="3402013" y="4919663"/>
          <p14:tracePt t="188344" x="3295650" y="4946650"/>
          <p14:tracePt t="188360" x="3214688" y="4973638"/>
          <p14:tracePt t="188377" x="3143250" y="4973638"/>
          <p14:tracePt t="188395" x="3009900" y="4991100"/>
          <p14:tracePt t="188411" x="2919413" y="5000625"/>
          <p14:tracePt t="188427" x="2822575" y="5000625"/>
          <p14:tracePt t="188444" x="2679700" y="5000625"/>
          <p14:tracePt t="188460" x="2608263" y="5000625"/>
          <p14:tracePt t="188477" x="2544763" y="5000625"/>
          <p14:tracePt t="188494" x="2509838" y="5000625"/>
          <p14:tracePt t="188555" x="2500313" y="5010150"/>
          <p14:tracePt t="188563" x="2500313" y="5018088"/>
          <p14:tracePt t="188579" x="2500313" y="5037138"/>
          <p14:tracePt t="188603" x="2500313" y="5045075"/>
          <p14:tracePt t="188715" x="2500313" y="5054600"/>
          <p14:tracePt t="188723" x="2500313" y="5089525"/>
          <p14:tracePt t="188731" x="2500313" y="5099050"/>
          <p14:tracePt t="188744" x="2500313" y="5133975"/>
          <p14:tracePt t="188761" x="2500313" y="5205413"/>
          <p14:tracePt t="188777" x="2500313" y="5303838"/>
          <p14:tracePt t="188779" x="2500313" y="5375275"/>
          <p14:tracePt t="188795" x="2500313" y="5411788"/>
          <p14:tracePt t="188811" x="2500313" y="5491163"/>
          <p14:tracePt t="188827" x="2500313" y="5527675"/>
          <p14:tracePt t="188987" x="2509838" y="5537200"/>
          <p14:tracePt t="189003" x="2527300" y="5537200"/>
          <p14:tracePt t="189011" x="2544763" y="5537200"/>
          <p14:tracePt t="189019" x="2571750" y="5537200"/>
          <p14:tracePt t="189028" x="2608263" y="5537200"/>
          <p14:tracePt t="189044" x="2670175" y="5537200"/>
          <p14:tracePt t="189061" x="2759075" y="5537200"/>
          <p14:tracePt t="189077" x="2884488" y="5537200"/>
          <p14:tracePt t="189094" x="2990850" y="5537200"/>
          <p14:tracePt t="189111" x="3098800" y="5537200"/>
          <p14:tracePt t="189127" x="3205163" y="5537200"/>
          <p14:tracePt t="189144" x="3232150" y="5537200"/>
          <p14:tracePt t="189161" x="3276600" y="5537200"/>
          <p14:tracePt t="189177" x="3303588" y="5537200"/>
          <p14:tracePt t="189194" x="3330575" y="5537200"/>
          <p14:tracePt t="189211" x="3455988" y="5537200"/>
          <p14:tracePt t="189228" x="3581400" y="5554663"/>
          <p14:tracePt t="189244" x="3705225" y="5562600"/>
          <p14:tracePt t="189261" x="3803650" y="5599113"/>
          <p14:tracePt t="189277" x="3884613" y="5599113"/>
          <p14:tracePt t="189294" x="3929063" y="5599113"/>
          <p14:tracePt t="189311" x="3956050" y="5599113"/>
          <p14:tracePt t="189327" x="3990975" y="5599113"/>
          <p14:tracePt t="189344" x="4054475" y="5599113"/>
          <p14:tracePt t="189361" x="4116388" y="5608638"/>
          <p14:tracePt t="189377" x="4205288" y="5616575"/>
          <p14:tracePt t="189394" x="4286250" y="5616575"/>
          <p14:tracePt t="189411" x="4367213" y="5634038"/>
          <p14:tracePt t="189428" x="4429125" y="5634038"/>
          <p14:tracePt t="189444" x="4491038" y="5661025"/>
          <p14:tracePt t="189461" x="4537075" y="5661025"/>
          <p14:tracePt t="189478" x="4572000" y="5661025"/>
          <p14:tracePt t="189494" x="4589463" y="5661025"/>
          <p14:tracePt t="189511" x="4652963" y="5661025"/>
          <p14:tracePt t="189527" x="4741863" y="5661025"/>
          <p14:tracePt t="189544" x="4848225" y="5661025"/>
          <p14:tracePt t="189561" x="4956175" y="5661025"/>
          <p14:tracePt t="189578" x="5037138" y="5661025"/>
          <p14:tracePt t="189595" x="5108575" y="5661025"/>
          <p14:tracePt t="189595" x="5153025" y="5661025"/>
          <p14:tracePt t="189611" x="5180013" y="5661025"/>
          <p14:tracePt t="189628" x="5224463" y="5661025"/>
          <p14:tracePt t="189644" x="5259388" y="5661025"/>
          <p14:tracePt t="189661" x="5286375" y="5653088"/>
          <p14:tracePt t="189677" x="5340350" y="5653088"/>
          <p14:tracePt t="189694" x="5367338" y="5653088"/>
          <p14:tracePt t="189711" x="5384800" y="5653088"/>
          <p14:tracePt t="189727" x="5394325" y="5653088"/>
          <p14:tracePt t="189744" x="5402263" y="5653088"/>
          <p14:tracePt t="189761" x="5419725" y="5653088"/>
          <p14:tracePt t="189778" x="5429250" y="5653088"/>
          <p14:tracePt t="189779" x="5438775" y="5653088"/>
          <p14:tracePt t="189795" x="5456238" y="5653088"/>
          <p14:tracePt t="189819" x="5473700" y="5653088"/>
          <p14:tracePt t="189828" x="5483225" y="5643563"/>
          <p14:tracePt t="189907" x="5491163" y="5643563"/>
          <p14:tracePt t="190371" x="5500688" y="5634038"/>
          <p14:tracePt t="190379" x="5500688" y="5626100"/>
          <p14:tracePt t="190395" x="5500688" y="5616575"/>
          <p14:tracePt t="190411" x="5518150" y="5589588"/>
          <p14:tracePt t="190427" x="5527675" y="5581650"/>
          <p14:tracePt t="190435" x="5537200" y="5572125"/>
          <p14:tracePt t="190444" x="5537200" y="5562600"/>
          <p14:tracePt t="190461" x="5545138" y="5545138"/>
          <p14:tracePt t="190691" x="5545138" y="5518150"/>
          <p14:tracePt t="190699" x="5545138" y="5510213"/>
          <p14:tracePt t="190715" x="5545138" y="5491163"/>
          <p14:tracePt t="190731" x="5545138" y="5446713"/>
          <p14:tracePt t="190747" x="5545138" y="5429250"/>
          <p14:tracePt t="190761" x="5545138" y="5402263"/>
          <p14:tracePt t="190777" x="5545138" y="5375275"/>
          <p14:tracePt t="190779" x="5545138" y="5348288"/>
          <p14:tracePt t="190794" x="5545138" y="5340350"/>
          <p14:tracePt t="190811" x="5537200" y="5286375"/>
          <p14:tracePt t="190828" x="5537200" y="5276850"/>
          <p14:tracePt t="190844" x="5537200" y="5232400"/>
          <p14:tracePt t="190861" x="5527675" y="5224463"/>
          <p14:tracePt t="190877" x="5510213" y="5214938"/>
          <p14:tracePt t="190894" x="5500688" y="5180013"/>
          <p14:tracePt t="190910" x="5491163" y="5170488"/>
          <p14:tracePt t="190944" x="5483225" y="5153025"/>
          <p14:tracePt t="190961" x="5473700" y="5143500"/>
          <p14:tracePt t="190987" x="5465763" y="5133975"/>
          <p14:tracePt t="191003" x="5446713" y="5126038"/>
          <p14:tracePt t="191012" x="5438775" y="5116513"/>
          <p14:tracePt t="191043" x="5429250" y="5108575"/>
          <p14:tracePt t="191267" x="5419725" y="5108575"/>
          <p14:tracePt t="191275" x="5402263" y="5108575"/>
          <p14:tracePt t="191283" x="5384800" y="5108575"/>
          <p14:tracePt t="191299" x="5375275" y="5108575"/>
          <p14:tracePt t="191315" x="5367338" y="5108575"/>
          <p14:tracePt t="191339" x="5348288" y="5108575"/>
          <p14:tracePt t="191347" x="5340350" y="5108575"/>
          <p14:tracePt t="191395" x="5322888" y="5108575"/>
          <p14:tracePt t="191411" x="5313363" y="5108575"/>
          <p14:tracePt t="191419" x="5295900" y="5108575"/>
          <p14:tracePt t="191443" x="5286375" y="5108575"/>
          <p14:tracePt t="191499" x="5276850" y="5108575"/>
          <p14:tracePt t="191507" x="5268913" y="5108575"/>
          <p14:tracePt t="191515" x="5251450" y="5116513"/>
          <p14:tracePt t="191531" x="5241925" y="5126038"/>
          <p14:tracePt t="191544" x="5232400" y="5133975"/>
          <p14:tracePt t="191561" x="5224463" y="5143500"/>
          <p14:tracePt t="191611" x="5197475" y="5170488"/>
          <p14:tracePt t="191635" x="5197475" y="5180013"/>
          <p14:tracePt t="191643" x="5197475" y="5187950"/>
          <p14:tracePt t="191651" x="5187950" y="5197475"/>
          <p14:tracePt t="191661" x="5180013" y="5205413"/>
          <p14:tracePt t="191677" x="5180013" y="5232400"/>
          <p14:tracePt t="191694" x="5180013" y="5241925"/>
          <p14:tracePt t="191710" x="5180013" y="5259388"/>
          <p14:tracePt t="191744" x="5180013" y="5286375"/>
          <p14:tracePt t="191760" x="5180013" y="5295900"/>
          <p14:tracePt t="191777" x="5180013" y="5313363"/>
          <p14:tracePt t="191794" x="5180013" y="5322888"/>
          <p14:tracePt t="191811" x="5180013" y="5348288"/>
          <p14:tracePt t="191828" x="5180013" y="5367338"/>
          <p14:tracePt t="191844" x="5180013" y="5375275"/>
          <p14:tracePt t="191883" x="5180013" y="5384800"/>
          <p14:tracePt t="191907" x="5180013" y="5394325"/>
          <p14:tracePt t="191939" x="5180013" y="5419725"/>
          <p14:tracePt t="191947" x="5187950" y="5429250"/>
          <p14:tracePt t="191971" x="5205413" y="5438775"/>
          <p14:tracePt t="192019" x="5205413" y="5446713"/>
          <p14:tracePt t="192035" x="5214938" y="5483225"/>
          <p14:tracePt t="192083" x="5224463" y="5491163"/>
          <p14:tracePt t="192107" x="5232400" y="5500688"/>
          <p14:tracePt t="192147" x="5241925" y="5518150"/>
          <p14:tracePt t="192219" x="5251450" y="5527675"/>
          <p14:tracePt t="192227" x="5268913" y="5537200"/>
          <p14:tracePt t="192259" x="5276850" y="5545138"/>
          <p14:tracePt t="192299" x="5286375" y="5545138"/>
          <p14:tracePt t="192331" x="5295900" y="5554663"/>
          <p14:tracePt t="192371" x="5303838" y="5554663"/>
          <p14:tracePt t="192379" x="5313363" y="5554663"/>
          <p14:tracePt t="192395" x="5322888" y="5554663"/>
          <p14:tracePt t="192435" x="5330825" y="5554663"/>
          <p14:tracePt t="192459" x="5348288" y="5554663"/>
          <p14:tracePt t="192483" x="5357813" y="5554663"/>
          <p14:tracePt t="192491" x="5367338" y="5554663"/>
          <p14:tracePt t="192507" x="5384800" y="5554663"/>
          <p14:tracePt t="192547" x="5384800" y="5545138"/>
          <p14:tracePt t="192555" x="5402263" y="5537200"/>
          <p14:tracePt t="192571" x="5411788" y="5518150"/>
          <p14:tracePt t="192587" x="5419725" y="5510213"/>
          <p14:tracePt t="192595" x="5438775" y="5491163"/>
          <p14:tracePt t="192619" x="5456238" y="5483225"/>
          <p14:tracePt t="192635" x="5465763" y="5456238"/>
          <p14:tracePt t="192644" x="5465763" y="5438775"/>
          <p14:tracePt t="192661" x="5483225" y="5411788"/>
          <p14:tracePt t="192677" x="5491163" y="5384800"/>
          <p14:tracePt t="192694" x="5491163" y="5375275"/>
          <p14:tracePt t="192711" x="5491163" y="5340350"/>
          <p14:tracePt t="192727" x="5491163" y="5322888"/>
          <p14:tracePt t="192744" x="5491163" y="5313363"/>
          <p14:tracePt t="192761" x="5491163" y="5286375"/>
          <p14:tracePt t="192777" x="5491163" y="5276850"/>
          <p14:tracePt t="192811" x="5491163" y="5268913"/>
          <p14:tracePt t="192827" x="5491163" y="5259388"/>
          <p14:tracePt t="192843" x="5491163" y="5232400"/>
          <p14:tracePt t="192860" x="5491163" y="5214938"/>
          <p14:tracePt t="192875" x="5483225" y="5197475"/>
          <p14:tracePt t="192883" x="5473700" y="5187950"/>
          <p14:tracePt t="192899" x="5446713" y="5170488"/>
          <p14:tracePt t="192923" x="5438775" y="5160963"/>
          <p14:tracePt t="192955" x="5429250" y="5160963"/>
          <p14:tracePt t="192963" x="5419725" y="5160963"/>
          <p14:tracePt t="192979" x="5394325" y="5160963"/>
          <p14:tracePt t="192995" x="5384800" y="5160963"/>
          <p14:tracePt t="193003" x="5375275" y="5160963"/>
          <p14:tracePt t="193091" x="5367338" y="5160963"/>
          <p14:tracePt t="193115" x="5330825" y="5160963"/>
          <p14:tracePt t="193155" x="5322888" y="5170488"/>
          <p14:tracePt t="193195" x="5313363" y="5180013"/>
          <p14:tracePt t="193211" x="5295900" y="5187950"/>
          <p14:tracePt t="193219" x="5295900" y="5197475"/>
          <p14:tracePt t="193243" x="5295900" y="5214938"/>
          <p14:tracePt t="193251" x="5276850" y="5232400"/>
          <p14:tracePt t="193267" x="5268913" y="5241925"/>
          <p14:tracePt t="193277" x="5268913" y="5251450"/>
          <p14:tracePt t="193294" x="5268913" y="5268913"/>
          <p14:tracePt t="193315" x="5268913" y="5276850"/>
          <p14:tracePt t="193363" x="5268913" y="5286375"/>
          <p14:tracePt t="193371" x="5268913" y="5303838"/>
          <p14:tracePt t="193387" x="5268913" y="5313363"/>
          <p14:tracePt t="193395" x="5268913" y="5330825"/>
          <p14:tracePt t="193411" x="5268913" y="5340350"/>
          <p14:tracePt t="193427" x="5268913" y="5367338"/>
          <p14:tracePt t="193444" x="5268913" y="5375275"/>
          <p14:tracePt t="193461" x="5268913" y="5411788"/>
          <p14:tracePt t="193477" x="5268913" y="5419725"/>
          <p14:tracePt t="193494" x="5268913" y="5429250"/>
          <p14:tracePt t="193539" x="5268913" y="5438775"/>
          <p14:tracePt t="193555" x="5268913" y="5465763"/>
          <p14:tracePt t="193563" x="5268913" y="5473700"/>
          <p14:tracePt t="193595" x="5276850" y="5483225"/>
          <p14:tracePt t="193667" x="5286375" y="5491163"/>
          <p14:tracePt t="193699" x="5313363" y="5491163"/>
          <p14:tracePt t="193715" x="5322888" y="5491163"/>
          <p14:tracePt t="193723" x="5330825" y="5500688"/>
          <p14:tracePt t="193787" x="5340350" y="5500688"/>
          <p14:tracePt t="193811" x="5357813" y="5500688"/>
          <p14:tracePt t="193835" x="5375275" y="5500688"/>
          <p14:tracePt t="193859" x="5384800" y="5500688"/>
          <p14:tracePt t="193899" x="5394325" y="5500688"/>
          <p14:tracePt t="193947" x="5411788" y="5500688"/>
          <p14:tracePt t="193979" x="5419725" y="5500688"/>
          <p14:tracePt t="193987" x="5429250" y="5491163"/>
          <p14:tracePt t="194003" x="5446713" y="5483225"/>
          <p14:tracePt t="194012" x="5446713" y="5473700"/>
          <p14:tracePt t="194028" x="5456238" y="5438775"/>
          <p14:tracePt t="194044" x="5465763" y="5419725"/>
          <p14:tracePt t="194061" x="5473700" y="5411788"/>
          <p14:tracePt t="194077" x="5473700" y="5367338"/>
          <p14:tracePt t="194094" x="5473700" y="5322888"/>
          <p14:tracePt t="194110" x="5473700" y="5286375"/>
          <p14:tracePt t="194127" x="5473700" y="5241925"/>
          <p14:tracePt t="194145" x="5473700" y="5205413"/>
          <p14:tracePt t="194160" x="5473700" y="5187950"/>
          <p14:tracePt t="194177" x="5473700" y="5153025"/>
          <p14:tracePt t="194194" x="5465763" y="5126038"/>
          <p14:tracePt t="194210" x="5465763" y="5116513"/>
          <p14:tracePt t="194228" x="5456238" y="5081588"/>
          <p14:tracePt t="194244" x="5438775" y="5072063"/>
          <p14:tracePt t="194261" x="5419725" y="5062538"/>
          <p14:tracePt t="194277" x="5411788" y="5045075"/>
          <p14:tracePt t="194294" x="5384800" y="5045075"/>
          <p14:tracePt t="194311" x="5357813" y="5045075"/>
          <p14:tracePt t="194327" x="5322888" y="5045075"/>
          <p14:tracePt t="194361" x="5313363" y="5045075"/>
          <p14:tracePt t="194377" x="5286375" y="5054600"/>
          <p14:tracePt t="194394" x="5276850" y="5054600"/>
          <p14:tracePt t="194410" x="5268913" y="5062538"/>
          <p14:tracePt t="194427" x="5251450" y="5072063"/>
          <p14:tracePt t="194444" x="5214938" y="5108575"/>
          <p14:tracePt t="194460" x="5180013" y="5143500"/>
          <p14:tracePt t="194477" x="5153025" y="5180013"/>
          <p14:tracePt t="194494" x="5143500" y="5187950"/>
          <p14:tracePt t="194510" x="5143500" y="5197475"/>
          <p14:tracePt t="194527" x="5143500" y="5205413"/>
          <p14:tracePt t="194544" x="5143500" y="5224463"/>
          <p14:tracePt t="194560" x="5133975" y="5241925"/>
          <p14:tracePt t="194577" x="5133975" y="5251450"/>
          <p14:tracePt t="194594" x="5133975" y="5259388"/>
          <p14:tracePt t="194610" x="5133975" y="5286375"/>
          <p14:tracePt t="194628" x="5133975" y="5330825"/>
          <p14:tracePt t="194644" x="5133975" y="5357813"/>
          <p14:tracePt t="194661" x="5143500" y="5394325"/>
          <p14:tracePt t="194694" x="5143500" y="5429250"/>
          <p14:tracePt t="194710" x="5160963" y="5446713"/>
          <p14:tracePt t="194727" x="5170488" y="5465763"/>
          <p14:tracePt t="194744" x="5170488" y="5473700"/>
          <p14:tracePt t="194760" x="5180013" y="5483225"/>
          <p14:tracePt t="194794" x="5187950" y="5510213"/>
          <p14:tracePt t="194811" x="5197475" y="5510213"/>
          <p14:tracePt t="194827" x="5232400" y="5545138"/>
          <p14:tracePt t="194844" x="5241925" y="5562600"/>
          <p14:tracePt t="194860" x="5259388" y="5572125"/>
          <p14:tracePt t="194877" x="5268913" y="5581650"/>
          <p14:tracePt t="194894" x="5295900" y="5589588"/>
          <p14:tracePt t="194910" x="5303838" y="5589588"/>
          <p14:tracePt t="194927" x="5313363" y="5589588"/>
          <p14:tracePt t="194944" x="5322888" y="5589588"/>
          <p14:tracePt t="194961" x="5340350" y="5589588"/>
          <p14:tracePt t="194977" x="5357813" y="5589588"/>
          <p14:tracePt t="195010" x="5375275" y="5589588"/>
          <p14:tracePt t="195067" x="5394325" y="5589588"/>
          <p14:tracePt t="195075" x="5402263" y="5581650"/>
          <p14:tracePt t="195099" x="5429250" y="5572125"/>
          <p14:tracePt t="195115" x="5438775" y="5554663"/>
          <p14:tracePt t="195123" x="5465763" y="5537200"/>
          <p14:tracePt t="195131" x="5473700" y="5527675"/>
          <p14:tracePt t="195163" x="5483225" y="5518150"/>
          <p14:tracePt t="195211" x="5491163" y="5500688"/>
          <p14:tracePt t="195219" x="5491163" y="5491163"/>
          <p14:tracePt t="195228" x="5491163" y="5483225"/>
          <p14:tracePt t="195244" x="5518150" y="5438775"/>
          <p14:tracePt t="195260" x="5527675" y="5419725"/>
          <p14:tracePt t="195277" x="5527675" y="5375275"/>
          <p14:tracePt t="195294" x="5537200" y="5348288"/>
          <p14:tracePt t="195315" x="5537200" y="5330825"/>
          <p14:tracePt t="195331" x="5537200" y="5322888"/>
          <p14:tracePt t="195344" x="5537200" y="5313363"/>
          <p14:tracePt t="195360" x="5537200" y="5303838"/>
          <p14:tracePt t="195377" x="5537200" y="5276850"/>
          <p14:tracePt t="195394" x="5537200" y="5259388"/>
          <p14:tracePt t="195411" x="5537200" y="5241925"/>
          <p14:tracePt t="195428" x="5537200" y="5214938"/>
          <p14:tracePt t="195444" x="5518150" y="5197475"/>
          <p14:tracePt t="195460" x="5500688" y="5197475"/>
          <p14:tracePt t="195477" x="5473700" y="5180013"/>
          <p14:tracePt t="195494" x="5446713" y="5160963"/>
          <p14:tracePt t="195527" x="5419725" y="5153025"/>
          <p14:tracePt t="195560" x="5394325" y="5143500"/>
          <p14:tracePt t="195577" x="5375275" y="5143500"/>
          <p14:tracePt t="195594" x="5367338" y="5143500"/>
          <p14:tracePt t="195610" x="5357813" y="5126038"/>
          <p14:tracePt t="195628" x="5322888" y="5126038"/>
          <p14:tracePt t="195643" x="5313363" y="5126038"/>
          <p14:tracePt t="195660" x="5295900" y="5126038"/>
          <p14:tracePt t="195694" x="5268913" y="5126038"/>
          <p14:tracePt t="195731" x="5259388" y="5126038"/>
          <p14:tracePt t="195763" x="5251450" y="5133975"/>
          <p14:tracePt t="195787" x="5241925" y="5143500"/>
          <p14:tracePt t="195803" x="5232400" y="5153025"/>
          <p14:tracePt t="195859" x="5232400" y="5160963"/>
          <p14:tracePt t="195867" x="5214938" y="5170488"/>
          <p14:tracePt t="195877" x="5205413" y="5180013"/>
          <p14:tracePt t="195894" x="5205413" y="5187950"/>
          <p14:tracePt t="195910" x="5197475" y="5214938"/>
          <p14:tracePt t="195955" x="5197475" y="5224463"/>
          <p14:tracePt t="195971" x="5197475" y="5241925"/>
          <p14:tracePt t="195987" x="5197475" y="5259388"/>
          <p14:tracePt t="195995" x="5197475" y="5268913"/>
          <p14:tracePt t="196011" x="5197475" y="5276850"/>
          <p14:tracePt t="196027" x="5197475" y="5313363"/>
          <p14:tracePt t="196043" x="5197475" y="5322888"/>
          <p14:tracePt t="196051" x="5197475" y="5330825"/>
          <p14:tracePt t="196067" x="5197475" y="5348288"/>
          <p14:tracePt t="196077" x="5197475" y="5367338"/>
          <p14:tracePt t="196107" x="5197475" y="5375275"/>
          <p14:tracePt t="196115" x="5197475" y="5384800"/>
          <p14:tracePt t="196131" x="5197475" y="5402263"/>
          <p14:tracePt t="196144" x="5214938" y="5429250"/>
          <p14:tracePt t="196171" x="5214938" y="5438775"/>
          <p14:tracePt t="196179" x="5224463" y="5446713"/>
          <p14:tracePt t="196195" x="5224463" y="5456238"/>
          <p14:tracePt t="196219" x="5232400" y="5465763"/>
          <p14:tracePt t="196251" x="5241925" y="5465763"/>
          <p14:tracePt t="196260" x="5251450" y="5483225"/>
          <p14:tracePt t="196315" x="5259388" y="5483225"/>
          <p14:tracePt t="196331" x="5268913" y="5483225"/>
          <p14:tracePt t="196339" x="5295900" y="5483225"/>
          <p14:tracePt t="196363" x="5303838" y="5483225"/>
          <p14:tracePt t="196379" x="5313363" y="5483225"/>
          <p14:tracePt t="196411" x="5322888" y="5483225"/>
          <p14:tracePt t="196435" x="5348288" y="5483225"/>
          <p14:tracePt t="196451" x="5357813" y="5483225"/>
          <p14:tracePt t="196475" x="5367338" y="5483225"/>
          <p14:tracePt t="196483" x="5375275" y="5473700"/>
          <p14:tracePt t="196515" x="5384800" y="5473700"/>
          <p14:tracePt t="196523" x="5394325" y="5473700"/>
          <p14:tracePt t="196539" x="5419725" y="5465763"/>
          <p14:tracePt t="196587" x="5429250" y="5456238"/>
          <p14:tracePt t="196595" x="5438775" y="5446713"/>
          <p14:tracePt t="196603" x="5446713" y="5446713"/>
          <p14:tracePt t="196611" x="5473700" y="5438775"/>
          <p14:tracePt t="196627" x="5483225" y="5411788"/>
          <p14:tracePt t="196644" x="5491163" y="5402263"/>
          <p14:tracePt t="196683" x="5491163" y="5375275"/>
          <p14:tracePt t="196699" x="5510213" y="5357813"/>
          <p14:tracePt t="196707" x="5518150" y="5348288"/>
          <p14:tracePt t="196723" x="5518150" y="5322888"/>
          <p14:tracePt t="196731" x="5518150" y="5313363"/>
          <p14:tracePt t="196743" x="5518150" y="5303838"/>
          <p14:tracePt t="196760" x="5518150" y="5295900"/>
          <p14:tracePt t="196777" x="5518150" y="5268913"/>
          <p14:tracePt t="196794" x="5518150" y="5259388"/>
          <p14:tracePt t="196811" x="5510213" y="5241925"/>
          <p14:tracePt t="196828" x="5483225" y="5232400"/>
          <p14:tracePt t="196844" x="5446713" y="5205413"/>
          <p14:tracePt t="196860" x="5419725" y="5187950"/>
          <p14:tracePt t="196877" x="5375275" y="5170488"/>
          <p14:tracePt t="196894" x="5313363" y="5153025"/>
          <p14:tracePt t="196910" x="5276850" y="5133975"/>
          <p14:tracePt t="196927" x="5259388" y="5133975"/>
          <p14:tracePt t="196944" x="5251450" y="5133975"/>
          <p14:tracePt t="196960" x="5232400" y="5133975"/>
          <p14:tracePt t="196977" x="5224463" y="5133975"/>
          <p14:tracePt t="196994" x="5180013" y="5143500"/>
          <p14:tracePt t="197011" x="5133975" y="5180013"/>
          <p14:tracePt t="197027" x="5116513" y="5197475"/>
          <p14:tracePt t="197044" x="5108575" y="5205413"/>
          <p14:tracePt t="197061" x="5108575" y="5214938"/>
          <p14:tracePt t="197077" x="5099050" y="5232400"/>
          <p14:tracePt t="197094" x="5099050" y="5251450"/>
          <p14:tracePt t="197110" x="5099050" y="5268913"/>
          <p14:tracePt t="197127" x="5099050" y="5313363"/>
          <p14:tracePt t="197144" x="5099050" y="5348288"/>
          <p14:tracePt t="197160" x="5099050" y="5367338"/>
          <p14:tracePt t="197177" x="5099050" y="5375275"/>
          <p14:tracePt t="197193" x="5099050" y="5411788"/>
          <p14:tracePt t="197227" x="5099050" y="5419725"/>
          <p14:tracePt t="197244" x="5099050" y="5429250"/>
          <p14:tracePt t="197260" x="5099050" y="5446713"/>
          <p14:tracePt t="197277" x="5126038" y="5491163"/>
          <p14:tracePt t="197293" x="5153025" y="5554663"/>
          <p14:tracePt t="197310" x="5170488" y="5581650"/>
          <p14:tracePt t="197327" x="5187950" y="5608638"/>
          <p14:tracePt t="197360" x="5205413" y="5616575"/>
          <p14:tracePt t="197411" x="5214938" y="5616575"/>
          <p14:tracePt t="197419" x="5232400" y="5626100"/>
          <p14:tracePt t="197428" x="5259388" y="5626100"/>
          <p14:tracePt t="197444" x="5268913" y="5626100"/>
          <p14:tracePt t="197460" x="5303838" y="5626100"/>
          <p14:tracePt t="197477" x="5313363" y="5626100"/>
          <p14:tracePt t="197493" x="5322888" y="5626100"/>
          <p14:tracePt t="197510" x="5340350" y="5626100"/>
          <p14:tracePt t="197531" x="5357813" y="5626100"/>
          <p14:tracePt t="197544" x="5367338" y="5626100"/>
          <p14:tracePt t="197561" x="5375275" y="5626100"/>
          <p14:tracePt t="197577" x="5394325" y="5626100"/>
          <p14:tracePt t="197612" x="5419725" y="5599113"/>
          <p14:tracePt t="197628" x="5429250" y="5589588"/>
          <p14:tracePt t="197644" x="5438775" y="5581650"/>
          <p14:tracePt t="197660" x="5473700" y="5545138"/>
          <p14:tracePt t="197677" x="5483225" y="5537200"/>
          <p14:tracePt t="197693" x="5491163" y="5518150"/>
          <p14:tracePt t="197710" x="5500688" y="5518150"/>
          <p14:tracePt t="197727" x="5510213" y="5510213"/>
          <p14:tracePt t="197760" x="5527675" y="5473700"/>
          <p14:tracePt t="197777" x="5527675" y="5438775"/>
          <p14:tracePt t="197794" x="5537200" y="5429250"/>
          <p14:tracePt t="197796" x="5537200" y="5411788"/>
          <p14:tracePt t="197810" x="5545138" y="5394325"/>
          <p14:tracePt t="197827" x="5545138" y="5384800"/>
          <p14:tracePt t="197844" x="5545138" y="5375275"/>
          <p14:tracePt t="197860" x="5554663" y="5357813"/>
          <p14:tracePt t="197877" x="5562600" y="5348288"/>
          <p14:tracePt t="197893" x="5562600" y="5340350"/>
          <p14:tracePt t="197910" x="5562600" y="5322888"/>
          <p14:tracePt t="197927" x="5554663" y="5295900"/>
          <p14:tracePt t="197943" x="5545138" y="5276850"/>
          <p14:tracePt t="197960" x="5527675" y="5241925"/>
          <p14:tracePt t="197977" x="5510213" y="5224463"/>
          <p14:tracePt t="198099" x="5500688" y="5214938"/>
          <p14:tracePt t="198187" x="5473700" y="5214938"/>
          <p14:tracePt t="198219" x="5456238" y="5197475"/>
          <p14:tracePt t="198227" x="5446713" y="5187950"/>
          <p14:tracePt t="198243" x="5429250" y="5180013"/>
          <p14:tracePt t="198251" x="5411788" y="5153025"/>
          <p14:tracePt t="198275" x="5402263" y="5143500"/>
          <p14:tracePt t="198307" x="5394325" y="5143500"/>
          <p14:tracePt t="198323" x="5367338" y="5143500"/>
          <p14:tracePt t="198339" x="5357813" y="5143500"/>
          <p14:tracePt t="198347" x="5348288" y="5143500"/>
          <p14:tracePt t="198363" x="5340350" y="5143500"/>
          <p14:tracePt t="198377" x="5330825" y="5143500"/>
          <p14:tracePt t="198393" x="5303838" y="5143500"/>
          <p14:tracePt t="198427" x="5295900" y="5143500"/>
          <p14:tracePt t="198444" x="5276850" y="5160963"/>
          <p14:tracePt t="198477" x="5259388" y="5180013"/>
          <p14:tracePt t="198510" x="5241925" y="5214938"/>
          <p14:tracePt t="198527" x="5232400" y="5241925"/>
          <p14:tracePt t="198543" x="5232400" y="5268913"/>
          <p14:tracePt t="198560" x="5232400" y="5276850"/>
          <p14:tracePt t="198593" x="5224463" y="5295900"/>
          <p14:tracePt t="198627" x="5224463" y="5303838"/>
          <p14:tracePt t="198635" x="5224463" y="5322888"/>
          <p14:tracePt t="198644" x="5224463" y="5330825"/>
          <p14:tracePt t="198660" x="5224463" y="5357813"/>
          <p14:tracePt t="198677" x="5224463" y="5394325"/>
          <p14:tracePt t="198694" x="5224463" y="5429250"/>
          <p14:tracePt t="198710" x="5224463" y="5438775"/>
          <p14:tracePt t="198727" x="5232400" y="5456238"/>
          <p14:tracePt t="198743" x="5241925" y="5465763"/>
          <p14:tracePt t="198777" x="5241925" y="5473700"/>
          <p14:tracePt t="198793" x="5251450" y="5491163"/>
          <p14:tracePt t="198811" x="5268913" y="5510213"/>
          <p14:tracePt t="198828" x="5295900" y="5527675"/>
          <p14:tracePt t="198843" x="5303838" y="5537200"/>
          <p14:tracePt t="198860" x="5348288" y="5537200"/>
          <p14:tracePt t="198877" x="5357813" y="5537200"/>
          <p14:tracePt t="198894" x="5367338" y="5537200"/>
          <p14:tracePt t="198910" x="5402263" y="5537200"/>
          <p14:tracePt t="198943" x="5419725" y="5537200"/>
          <p14:tracePt t="198979" x="5446713" y="5527675"/>
          <p14:tracePt t="199003" x="5456238" y="5527675"/>
          <p14:tracePt t="199019" x="5465763" y="5527675"/>
          <p14:tracePt t="199028" x="5473700" y="5518150"/>
          <p14:tracePt t="199044" x="5483225" y="5500688"/>
          <p14:tracePt t="199060" x="5518150" y="5491163"/>
          <p14:tracePt t="199077" x="5527675" y="5483225"/>
          <p14:tracePt t="199111" x="5537200" y="5473700"/>
          <p14:tracePt t="199147" x="5545138" y="5446713"/>
          <p14:tracePt t="199163" x="5562600" y="5438775"/>
          <p14:tracePt t="199171" x="5572125" y="5429250"/>
          <p14:tracePt t="199187" x="5572125" y="5419725"/>
          <p14:tracePt t="199195" x="5572125" y="5411788"/>
          <p14:tracePt t="199211" x="5581650" y="5384800"/>
          <p14:tracePt t="199235" x="5581650" y="5375275"/>
          <p14:tracePt t="199251" x="5581650" y="5367338"/>
          <p14:tracePt t="199267" x="5581650" y="5357813"/>
          <p14:tracePt t="199283" x="5581650" y="5330825"/>
          <p14:tracePt t="199403" x="5581650" y="5322888"/>
          <p14:tracePt t="199435" x="5581650" y="5313363"/>
          <p14:tracePt t="199443" x="5581650" y="5303838"/>
          <p14:tracePt t="199451" x="5581650" y="5286375"/>
          <p14:tracePt t="199475" x="5581650" y="5268913"/>
          <p14:tracePt t="199483" x="5562600" y="5251450"/>
          <p14:tracePt t="199499" x="5554663" y="5241925"/>
          <p14:tracePt t="199515" x="5537200" y="5214938"/>
          <p14:tracePt t="199539" x="5527675" y="5205413"/>
          <p14:tracePt t="199555" x="5510213" y="5205413"/>
          <p14:tracePt t="199563" x="5500688" y="5205413"/>
          <p14:tracePt t="199579" x="5491163" y="5205413"/>
          <p14:tracePt t="199595" x="5456238" y="5197475"/>
          <p14:tracePt t="199612" x="5446713" y="5197475"/>
          <p14:tracePt t="199627" x="5438775" y="5197475"/>
          <p14:tracePt t="199644" x="5419725" y="5197475"/>
          <p14:tracePt t="199683" x="5402263" y="5197475"/>
          <p14:tracePt t="199715" x="5394325" y="5197475"/>
          <p14:tracePt t="199731" x="5384800" y="5197475"/>
          <p14:tracePt t="199747" x="5367338" y="5197475"/>
          <p14:tracePt t="199771" x="5357813" y="5197475"/>
          <p14:tracePt t="199827" x="5340350" y="5197475"/>
          <p14:tracePt t="199843" x="5330825" y="5205413"/>
          <p14:tracePt t="199851" x="5322888" y="5214938"/>
          <p14:tracePt t="199867" x="5303838" y="5241925"/>
          <p14:tracePt t="199876" x="5303838" y="5251450"/>
          <p14:tracePt t="199893" x="5286375" y="5259388"/>
          <p14:tracePt t="199910" x="5276850" y="5276850"/>
          <p14:tracePt t="199927" x="5268913" y="5313363"/>
          <p14:tracePt t="199960" x="5268913" y="5322888"/>
          <p14:tracePt t="199977" x="5268913" y="5367338"/>
          <p14:tracePt t="199994" x="5268913" y="5394325"/>
          <p14:tracePt t="200011" x="5268913" y="5429250"/>
          <p14:tracePt t="200027" x="5268913" y="5465763"/>
          <p14:tracePt t="200043" x="5268913" y="5473700"/>
          <p14:tracePt t="200060" x="5268913" y="5483225"/>
          <p14:tracePt t="200077" x="5268913" y="5491163"/>
          <p14:tracePt t="200155" x="5268913" y="5518150"/>
          <p14:tracePt t="200163" x="5268913" y="5527675"/>
          <p14:tracePt t="200171" x="5268913" y="5537200"/>
          <p14:tracePt t="200187" x="5268913" y="5545138"/>
          <p14:tracePt t="200195" x="5276850" y="5554663"/>
          <p14:tracePt t="200211" x="5286375" y="5562600"/>
          <p14:tracePt t="200227" x="5303838" y="5581650"/>
          <p14:tracePt t="200244" x="5313363" y="5589588"/>
          <p14:tracePt t="200261" x="5322888" y="5599113"/>
          <p14:tracePt t="200277" x="5340350" y="5608638"/>
          <p14:tracePt t="200293" x="5348288" y="5608638"/>
          <p14:tracePt t="200311" x="5384800" y="5626100"/>
          <p14:tracePt t="200327" x="5394325" y="5626100"/>
          <p14:tracePt t="200343" x="5402263" y="5626100"/>
          <p14:tracePt t="200360" x="5419725" y="5626100"/>
          <p14:tracePt t="200393" x="5438775" y="5626100"/>
          <p14:tracePt t="200419" x="5446713" y="5626100"/>
          <p14:tracePt t="200467" x="5473700" y="5626100"/>
          <p14:tracePt t="200507" x="5483225" y="5616575"/>
          <p14:tracePt t="200523" x="5491163" y="5616575"/>
          <p14:tracePt t="200547" x="5500688" y="5608638"/>
          <p14:tracePt t="200555" x="5510213" y="5599113"/>
          <p14:tracePt t="200563" x="5510213" y="5589588"/>
          <p14:tracePt t="200577" x="5518150" y="5572125"/>
          <p14:tracePt t="200593" x="5518150" y="5537200"/>
          <p14:tracePt t="200611" x="5527675" y="5510213"/>
          <p14:tracePt t="200627" x="5545138" y="5483225"/>
          <p14:tracePt t="200644" x="5554663" y="5473700"/>
          <p14:tracePt t="200677" x="5554663" y="5438775"/>
          <p14:tracePt t="200693" x="5562600" y="5429250"/>
          <p14:tracePt t="200710" x="5562600" y="5411788"/>
          <p14:tracePt t="200727" x="5562600" y="5367338"/>
          <p14:tracePt t="200743" x="5562600" y="5330825"/>
          <p14:tracePt t="200760" x="5562600" y="5313363"/>
          <p14:tracePt t="200777" x="5562600" y="5303838"/>
          <p14:tracePt t="200793" x="5562600" y="5276850"/>
          <p14:tracePt t="200827" x="5562600" y="5259388"/>
          <p14:tracePt t="200844" x="5562600" y="5224463"/>
          <p14:tracePt t="200860" x="5562600" y="5197475"/>
          <p14:tracePt t="200877" x="5545138" y="5160963"/>
          <p14:tracePt t="200893" x="5527675" y="5143500"/>
          <p14:tracePt t="200910" x="5518150" y="5089525"/>
          <p14:tracePt t="200927" x="5500688" y="5081588"/>
          <p14:tracePt t="200944" x="5491163" y="5072063"/>
          <p14:tracePt t="200979" x="5483225" y="5072063"/>
          <p14:tracePt t="200993" x="5465763" y="5072063"/>
          <p14:tracePt t="201011" x="5456238" y="5072063"/>
          <p14:tracePt t="201027" x="5429250" y="5072063"/>
          <p14:tracePt t="201043" x="5411788" y="5072063"/>
          <p14:tracePt t="201060" x="5384800" y="5045075"/>
          <p14:tracePt t="201077" x="5375275" y="5037138"/>
          <p14:tracePt t="201110" x="5348288" y="5037138"/>
          <p14:tracePt t="201127" x="5340350" y="5037138"/>
          <p14:tracePt t="201143" x="5330825" y="5037138"/>
          <p14:tracePt t="201160" x="5303838" y="5037138"/>
          <p14:tracePt t="201177" x="5295900" y="5037138"/>
          <p14:tracePt t="201193" x="5268913" y="5037138"/>
          <p14:tracePt t="201267" x="5259388" y="5054600"/>
          <p14:tracePt t="201283" x="5251450" y="5054600"/>
          <p14:tracePt t="201291" x="5241925" y="5062538"/>
          <p14:tracePt t="201307" x="5224463" y="5072063"/>
          <p14:tracePt t="201315" x="5224463" y="5089525"/>
          <p14:tracePt t="201327" x="5224463" y="5099050"/>
          <p14:tracePt t="201343" x="5224463" y="5133975"/>
          <p14:tracePt t="201360" x="5214938" y="5170488"/>
          <p14:tracePt t="201377" x="5214938" y="5197475"/>
          <p14:tracePt t="201393" x="5214938" y="5205413"/>
          <p14:tracePt t="201411" x="5214938" y="5251450"/>
          <p14:tracePt t="201427" x="5214938" y="5268913"/>
          <p14:tracePt t="201443" x="5214938" y="5313363"/>
          <p14:tracePt t="201460" x="5214938" y="5348288"/>
          <p14:tracePt t="201477" x="5214938" y="5367338"/>
          <p14:tracePt t="201493" x="5214938" y="5402263"/>
          <p14:tracePt t="201527" x="5214938" y="5411788"/>
          <p14:tracePt t="201571" x="5214938" y="5419725"/>
          <p14:tracePt t="201579" x="5224463" y="5438775"/>
          <p14:tracePt t="201587" x="5232400" y="5456238"/>
          <p14:tracePt t="201603" x="5232400" y="5465763"/>
          <p14:tracePt t="201611" x="5241925" y="5483225"/>
          <p14:tracePt t="201628" x="5241925" y="5510213"/>
          <p14:tracePt t="201643" x="5251450" y="5518150"/>
          <p14:tracePt t="201667" x="5259388" y="5527675"/>
          <p14:tracePt t="201699" x="5268913" y="5537200"/>
          <p14:tracePt t="201715" x="5286375" y="5537200"/>
          <p14:tracePt t="201723" x="5295900" y="5545138"/>
          <p14:tracePt t="201747" x="5303838" y="5545138"/>
          <p14:tracePt t="201755" x="5322888" y="5545138"/>
          <p14:tracePt t="201763" x="5348288" y="5572125"/>
          <p14:tracePt t="201811" x="5357813" y="5572125"/>
          <p14:tracePt t="201835" x="5384800" y="5572125"/>
          <p14:tracePt t="201851" x="5394325" y="5572125"/>
          <p14:tracePt t="201867" x="5411788" y="5572125"/>
          <p14:tracePt t="201907" x="5438775" y="5562600"/>
          <p14:tracePt t="201947" x="5446713" y="5562600"/>
          <p14:tracePt t="201963" x="5456238" y="5545138"/>
          <p14:tracePt t="201987" x="5491163" y="5545138"/>
          <p14:tracePt t="201995" x="5500688" y="5537200"/>
          <p14:tracePt t="202003" x="5510213" y="5527675"/>
          <p14:tracePt t="202011" x="5527675" y="5518150"/>
          <p14:tracePt t="202027" x="5537200" y="5510213"/>
          <p14:tracePt t="202043" x="5554663" y="5483225"/>
          <p14:tracePt t="202060" x="5572125" y="5465763"/>
          <p14:tracePt t="202083" x="5572125" y="5446713"/>
          <p14:tracePt t="202093" x="5581650" y="5438775"/>
          <p14:tracePt t="202110" x="5581650" y="5429250"/>
          <p14:tracePt t="202127" x="5581650" y="5411788"/>
          <p14:tracePt t="202143" x="5581650" y="5402263"/>
          <p14:tracePt t="202160" x="5581650" y="5375275"/>
          <p14:tracePt t="202177" x="5581650" y="5357813"/>
          <p14:tracePt t="202193" x="5581650" y="5330825"/>
          <p14:tracePt t="202211" x="5581650" y="5313363"/>
          <p14:tracePt t="202227" x="5581650" y="5295900"/>
          <p14:tracePt t="202244" x="5572125" y="5251450"/>
          <p14:tracePt t="202260" x="5554663" y="5232400"/>
          <p14:tracePt t="202277" x="5545138" y="5205413"/>
          <p14:tracePt t="202293" x="5537200" y="5197475"/>
          <p14:tracePt t="202310" x="5527675" y="5187950"/>
          <p14:tracePt t="202327" x="5518150" y="5180013"/>
          <p14:tracePt t="202347" x="5491163" y="5170488"/>
          <p14:tracePt t="202360" x="5483225" y="5160963"/>
          <p14:tracePt t="202377" x="5456238" y="5133975"/>
          <p14:tracePt t="202393" x="5446713" y="5126038"/>
          <p14:tracePt t="202411" x="5402263" y="5089525"/>
          <p14:tracePt t="202443" x="5394325" y="5089525"/>
          <p14:tracePt t="202460" x="5384800" y="5089525"/>
          <p14:tracePt t="202477" x="5367338" y="5089525"/>
          <p14:tracePt t="202493" x="5357813" y="5089525"/>
          <p14:tracePt t="202510" x="5340350" y="5089525"/>
          <p14:tracePt t="202527" x="5330825" y="5089525"/>
          <p14:tracePt t="202547" x="5313363" y="5089525"/>
          <p14:tracePt t="202560" x="5303838" y="5099050"/>
          <p14:tracePt t="202579" x="5295900" y="5108575"/>
          <p14:tracePt t="202595" x="5276850" y="5116513"/>
          <p14:tracePt t="202611" x="5268913" y="5126038"/>
          <p14:tracePt t="202628" x="5268913" y="5133975"/>
          <p14:tracePt t="202643" x="5259388" y="5143500"/>
          <p14:tracePt t="202660" x="5251450" y="5153025"/>
          <p14:tracePt t="202677" x="5251450" y="5187950"/>
          <p14:tracePt t="202693" x="5241925" y="5205413"/>
          <p14:tracePt t="202710" x="5241925" y="5251450"/>
          <p14:tracePt t="202727" x="5241925" y="5295900"/>
          <p14:tracePt t="202743" x="5241925" y="5330825"/>
          <p14:tracePt t="202760" x="5241925" y="5384800"/>
          <p14:tracePt t="202776" x="5241925" y="5429250"/>
          <p14:tracePt t="202793" x="5241925" y="5465763"/>
          <p14:tracePt t="202810" x="5241925" y="5491163"/>
          <p14:tracePt t="202827" x="5241925" y="5500688"/>
          <p14:tracePt t="202851" x="5251450" y="5537200"/>
          <p14:tracePt t="202867" x="5268913" y="5545138"/>
          <p14:tracePt t="202883" x="5276850" y="5554663"/>
          <p14:tracePt t="202893" x="5276850" y="5572125"/>
          <p14:tracePt t="202910" x="5295900" y="5599113"/>
          <p14:tracePt t="202927" x="5303838" y="5608638"/>
          <p14:tracePt t="202960" x="5313363" y="5608638"/>
          <p14:tracePt t="202977" x="5322888" y="5616575"/>
          <p14:tracePt t="203003" x="5340350" y="5616575"/>
          <p14:tracePt t="203011" x="5348288" y="5616575"/>
          <p14:tracePt t="203028" x="5357813" y="5616575"/>
          <p14:tracePt t="203043" x="5367338" y="5616575"/>
          <p14:tracePt t="203060" x="5384800" y="5616575"/>
          <p14:tracePt t="203076" x="5402263" y="5616575"/>
          <p14:tracePt t="203099" x="5411788" y="5616575"/>
          <p14:tracePt t="203147" x="5419725" y="5616575"/>
          <p14:tracePt t="203163" x="5438775" y="5616575"/>
          <p14:tracePt t="203171" x="5446713" y="5616575"/>
          <p14:tracePt t="203227" x="5465763" y="5616575"/>
          <p14:tracePt t="203259" x="5483225" y="5589588"/>
          <p14:tracePt t="203283" x="5491163" y="5589588"/>
          <p14:tracePt t="203347" x="5518150" y="5581650"/>
          <p14:tracePt t="203403" x="5527675" y="5572125"/>
          <p14:tracePt t="203419" x="5537200" y="5562600"/>
          <p14:tracePt t="203427" x="5537200" y="5545138"/>
          <p14:tracePt t="203435" x="5545138" y="5537200"/>
          <p14:tracePt t="203444" x="5554663" y="5527675"/>
          <p14:tracePt t="203467" x="5562600" y="5518150"/>
          <p14:tracePt t="203476" x="5562600" y="5500688"/>
          <p14:tracePt t="203493" x="5562600" y="5491163"/>
          <p14:tracePt t="203510" x="5581650" y="5473700"/>
          <p14:tracePt t="203527" x="5581650" y="5465763"/>
          <p14:tracePt t="203543" x="5581650" y="5429250"/>
          <p14:tracePt t="203560" x="5581650" y="5384800"/>
          <p14:tracePt t="203577" x="5581650" y="5348288"/>
          <p14:tracePt t="203593" x="5581650" y="5313363"/>
          <p14:tracePt t="203611" x="5581650" y="5295900"/>
          <p14:tracePt t="203627" x="5581650" y="5268913"/>
          <p14:tracePt t="203644" x="5572125" y="5232400"/>
          <p14:tracePt t="203660" x="5554663" y="5197475"/>
          <p14:tracePt t="203676" x="5554663" y="5170488"/>
          <p14:tracePt t="203693" x="5545138" y="5143500"/>
          <p14:tracePt t="203710" x="5537200" y="5126038"/>
          <p14:tracePt t="203727" x="5510213" y="5099050"/>
          <p14:tracePt t="203760" x="5500688" y="5081588"/>
          <p14:tracePt t="203811" x="5491163" y="5081588"/>
          <p14:tracePt t="203827" x="5465763" y="5081588"/>
          <p14:tracePt t="203835" x="5456238" y="5081588"/>
          <p14:tracePt t="203851" x="5446713" y="5081588"/>
          <p14:tracePt t="203875" x="5438775" y="5081588"/>
          <p14:tracePt t="203891" x="5419725" y="5081588"/>
          <p14:tracePt t="203899" x="5402263" y="5081588"/>
          <p14:tracePt t="203931" x="5394325" y="5081588"/>
          <p14:tracePt t="203955" x="5384800" y="5081588"/>
          <p14:tracePt t="203971" x="5367338" y="5081588"/>
          <p14:tracePt t="203979" x="5340350" y="5099050"/>
          <p14:tracePt t="204019" x="5330825" y="5099050"/>
          <p14:tracePt t="204027" x="5322888" y="5108575"/>
          <p14:tracePt t="204035" x="5303838" y="5108575"/>
          <p14:tracePt t="204051" x="5295900" y="5108575"/>
          <p14:tracePt t="204060" x="5286375" y="5126038"/>
          <p14:tracePt t="204077" x="5268913" y="5133975"/>
          <p14:tracePt t="204093" x="5232400" y="5170488"/>
          <p14:tracePt t="204110" x="5205413" y="5197475"/>
          <p14:tracePt t="204127" x="5187950" y="5232400"/>
          <p14:tracePt t="204143" x="5187950" y="5259388"/>
          <p14:tracePt t="204160" x="5170488" y="5286375"/>
          <p14:tracePt t="204177" x="5170488" y="5322888"/>
          <p14:tracePt t="204193" x="5170488" y="5367338"/>
          <p14:tracePt t="204211" x="5170488" y="5384800"/>
          <p14:tracePt t="204227" x="5170488" y="5429250"/>
          <p14:tracePt t="204244" x="5170488" y="5473700"/>
          <p14:tracePt t="204260" x="5170488" y="5491163"/>
          <p14:tracePt t="204277" x="5170488" y="5527675"/>
          <p14:tracePt t="204293" x="5170488" y="5537200"/>
          <p14:tracePt t="204310" x="5170488" y="5545138"/>
          <p14:tracePt t="204327" x="5170488" y="5554663"/>
          <p14:tracePt t="204371" x="5180013" y="5589588"/>
          <p14:tracePt t="204411" x="5187950" y="5589588"/>
          <p14:tracePt t="204435" x="5197475" y="5589588"/>
          <p14:tracePt t="204491" x="5214938" y="5589588"/>
          <p14:tracePt t="204515" x="5224463" y="5589588"/>
          <p14:tracePt t="204531" x="5241925" y="5589588"/>
          <p14:tracePt t="204539" x="5251450" y="5589588"/>
          <p14:tracePt t="204555" x="5268913" y="5589588"/>
          <p14:tracePt t="204579" x="5276850" y="5589588"/>
          <p14:tracePt t="204611" x="5286375" y="5589588"/>
          <p14:tracePt t="204635" x="5303838" y="5589588"/>
          <p14:tracePt t="204651" x="5322888" y="5589588"/>
          <p14:tracePt t="204691" x="5330825" y="5589588"/>
          <p14:tracePt t="204715" x="5340350" y="5589588"/>
          <p14:tracePt t="204723" x="5348288" y="5589588"/>
          <p14:tracePt t="204787" x="5375275" y="5589588"/>
          <p14:tracePt t="204843" x="5384800" y="5589588"/>
          <p14:tracePt t="204860" x="5394325" y="5581650"/>
          <p14:tracePt t="204907" x="5419725" y="5572125"/>
          <p14:tracePt t="204923" x="5429250" y="5572125"/>
          <p14:tracePt t="204931" x="5438775" y="5562600"/>
          <p14:tracePt t="204987" x="5446713" y="5537200"/>
          <p14:tracePt t="205011" x="5456238" y="5527675"/>
          <p14:tracePt t="205019" x="5456238" y="5518150"/>
          <p14:tracePt t="205028" x="5456238" y="5491163"/>
          <p14:tracePt t="205044" x="5465763" y="5473700"/>
          <p14:tracePt t="205060" x="5465763" y="5438775"/>
          <p14:tracePt t="205077" x="5491163" y="5419725"/>
          <p14:tracePt t="205093" x="5491163" y="5402263"/>
          <p14:tracePt t="205110" x="5500688" y="5375275"/>
          <p14:tracePt t="205143" x="5500688" y="5367338"/>
          <p14:tracePt t="205160" x="5500688" y="5340350"/>
          <p14:tracePt t="205177" x="5500688" y="5322888"/>
          <p14:tracePt t="205193" x="5500688" y="5276850"/>
          <p14:tracePt t="205210" x="5500688" y="5268913"/>
          <p14:tracePt t="205227" x="5500688" y="5241925"/>
          <p14:tracePt t="205244" x="5491163" y="5224463"/>
          <p14:tracePt t="205276" x="5483225" y="5214938"/>
          <p14:tracePt t="205307" x="5473700" y="5205413"/>
          <p14:tracePt t="205323" x="5456238" y="5205413"/>
          <p14:tracePt t="205339" x="5446713" y="5205413"/>
          <p14:tracePt t="205371" x="5438775" y="5205413"/>
          <p14:tracePt t="205387" x="5429250" y="5205413"/>
          <p14:tracePt t="205419" x="5411788" y="5205413"/>
          <p14:tracePt t="205443" x="5394325" y="5205413"/>
          <p14:tracePt t="205467" x="5384800" y="5205413"/>
          <p14:tracePt t="205476" x="5375275" y="5205413"/>
          <p14:tracePt t="205491" x="5340350" y="5205413"/>
          <p14:tracePt t="205507" x="5330825" y="5205413"/>
          <p14:tracePt t="205531" x="5322888" y="5205413"/>
          <p14:tracePt t="205539" x="5313363" y="5214938"/>
          <p14:tracePt t="205555" x="5303838" y="5232400"/>
          <p14:tracePt t="205563" x="5295900" y="5241925"/>
          <p14:tracePt t="205576" x="5276850" y="5251450"/>
          <p14:tracePt t="205593" x="5268913" y="5268913"/>
          <p14:tracePt t="205610" x="5259388" y="5276850"/>
          <p14:tracePt t="205627" x="5259388" y="5313363"/>
          <p14:tracePt t="205643" x="5241925" y="5330825"/>
          <p14:tracePt t="205676" x="5241925" y="5367338"/>
          <p14:tracePt t="205693" x="5241925" y="5384800"/>
          <p14:tracePt t="205710" x="5241925" y="5394325"/>
          <p14:tracePt t="205727" x="5241925" y="5438775"/>
          <p14:tracePt t="205743" x="5241925" y="5473700"/>
          <p14:tracePt t="205760" x="5241925" y="5491163"/>
          <p14:tracePt t="205777" x="5241925" y="5510213"/>
          <p14:tracePt t="205793" x="5241925" y="5518150"/>
          <p14:tracePt t="205810" x="5251450" y="5545138"/>
          <p14:tracePt t="205826" x="5251450" y="5554663"/>
          <p14:tracePt t="205843" x="5268913" y="5589588"/>
          <p14:tracePt t="205876" x="5286375" y="5616575"/>
          <p14:tracePt t="205907" x="5303838" y="5616575"/>
          <p14:tracePt t="205915" x="5313363" y="5626100"/>
          <p14:tracePt t="205931" x="5330825" y="5626100"/>
          <p14:tracePt t="205943" x="5357813" y="5653088"/>
          <p14:tracePt t="205979" x="5367338" y="5653088"/>
          <p14:tracePt t="205995" x="5394325" y="5653088"/>
          <p14:tracePt t="206011" x="5402263" y="5653088"/>
          <p14:tracePt t="206035" x="5411788" y="5653088"/>
          <p14:tracePt t="206059" x="5419725" y="5653088"/>
          <p14:tracePt t="206083" x="5438775" y="5653088"/>
          <p14:tracePt t="206123" x="5465763" y="5643563"/>
          <p14:tracePt t="206219" x="5473700" y="5634038"/>
          <p14:tracePt t="206243" x="5510213" y="5626100"/>
          <p14:tracePt t="206260" x="5518150" y="5616575"/>
          <p14:tracePt t="206267" x="5518150" y="5589588"/>
          <p14:tracePt t="206277" x="5527675" y="5581650"/>
          <p14:tracePt t="206293" x="5545138" y="5545138"/>
          <p14:tracePt t="206310" x="5554663" y="5518150"/>
          <p14:tracePt t="206327" x="5562600" y="5483225"/>
          <p14:tracePt t="206343" x="5562600" y="5446713"/>
          <p14:tracePt t="206360" x="5562600" y="5429250"/>
          <p14:tracePt t="206377" x="5562600" y="5402263"/>
          <p14:tracePt t="206393" x="5562600" y="5375275"/>
          <p14:tracePt t="206410" x="5562600" y="5367338"/>
          <p14:tracePt t="206427" x="5562600" y="5322888"/>
          <p14:tracePt t="206460" x="5545138" y="5303838"/>
          <p14:tracePt t="206476" x="5518150" y="5276850"/>
          <p14:tracePt t="206493" x="5510213" y="5259388"/>
          <p14:tracePt t="206510" x="5491163" y="5232400"/>
          <p14:tracePt t="206547" x="5483225" y="5224463"/>
          <p14:tracePt t="206563" x="5473700" y="5224463"/>
          <p14:tracePt t="206576" x="5456238" y="5205413"/>
          <p14:tracePt t="206593" x="5446713" y="5205413"/>
          <p14:tracePt t="206610" x="5419725" y="5197475"/>
          <p14:tracePt t="206627" x="5384800" y="5170488"/>
          <p14:tracePt t="206644" x="5348288" y="5153025"/>
          <p14:tracePt t="206660" x="5276850" y="5143500"/>
          <p14:tracePt t="206676" x="5214938" y="5116513"/>
          <p14:tracePt t="206723" x="5197475" y="5116513"/>
          <p14:tracePt t="206755" x="5180013" y="5133975"/>
          <p14:tracePt t="206763" x="5180013" y="5170488"/>
          <p14:tracePt t="206771" x="5170488" y="5180013"/>
          <p14:tracePt t="206779" x="5170488" y="5197475"/>
          <p14:tracePt t="206793" x="5160963" y="5224463"/>
          <p14:tracePt t="206810" x="5160963" y="5276850"/>
          <p14:tracePt t="206827" x="5153025" y="5330825"/>
          <p14:tracePt t="206843" x="5153025" y="5348288"/>
          <p14:tracePt t="206860" x="5153025" y="5394325"/>
          <p14:tracePt t="206877" x="5153025" y="5419725"/>
          <p14:tracePt t="206893" x="5153025" y="5465763"/>
          <p14:tracePt t="206910" x="5180013" y="5491163"/>
          <p14:tracePt t="206926" x="5187950" y="5537200"/>
          <p14:tracePt t="206943" x="5205413" y="5572125"/>
          <p14:tracePt t="206961" x="5214938" y="5581650"/>
          <p14:tracePt t="206976" x="5232400" y="5616575"/>
          <p14:tracePt t="206993" x="5259388" y="5643563"/>
          <p14:tracePt t="207010" x="5268913" y="5670550"/>
          <p14:tracePt t="207027" x="5313363" y="5705475"/>
          <p14:tracePt t="207044" x="5330825" y="5741988"/>
          <p14:tracePt t="207060" x="5357813" y="5751513"/>
          <p14:tracePt t="207077" x="5367338" y="5759450"/>
          <p14:tracePt t="207110" x="5384800" y="5759450"/>
          <p14:tracePt t="207126" x="5394325" y="5759450"/>
          <p14:tracePt t="207143" x="5402263" y="5759450"/>
          <p14:tracePt t="207163" x="5419725" y="5759450"/>
          <p14:tracePt t="207179" x="5438775" y="5759450"/>
          <p14:tracePt t="207203" x="5446713" y="5759450"/>
          <p14:tracePt t="207211" x="5456238" y="5759450"/>
          <p14:tracePt t="207226" x="5465763" y="5751513"/>
          <p14:tracePt t="207244" x="5491163" y="5732463"/>
          <p14:tracePt t="207260" x="5500688" y="5724525"/>
          <p14:tracePt t="207277" x="5510213" y="5715000"/>
          <p14:tracePt t="207293" x="5518150" y="5688013"/>
          <p14:tracePt t="207310" x="5527675" y="5670550"/>
          <p14:tracePt t="207343" x="5537200" y="5661025"/>
          <p14:tracePt t="207360" x="5554663" y="5653088"/>
          <p14:tracePt t="207377" x="5554663" y="5643563"/>
          <p14:tracePt t="207393" x="5562600" y="5616575"/>
          <p14:tracePt t="207410" x="5572125" y="5572125"/>
          <p14:tracePt t="207427" x="5572125" y="5527675"/>
          <p14:tracePt t="207444" x="5581650" y="5500688"/>
          <p14:tracePt t="207460" x="5581650" y="5473700"/>
          <p14:tracePt t="207477" x="5581650" y="5456238"/>
          <p14:tracePt t="207493" x="5581650" y="5429250"/>
          <p14:tracePt t="207510" x="5581650" y="5419725"/>
          <p14:tracePt t="207526" x="5581650" y="5402263"/>
          <p14:tracePt t="207543" x="5581650" y="5357813"/>
          <p14:tracePt t="207560" x="5581650" y="5322888"/>
          <p14:tracePt t="207576" x="5581650" y="5313363"/>
          <p14:tracePt t="207593" x="5581650" y="5268913"/>
          <p14:tracePt t="207610" x="5545138" y="5251450"/>
          <p14:tracePt t="207644" x="5537200" y="5241925"/>
          <p14:tracePt t="207660" x="5537200" y="5214938"/>
          <p14:tracePt t="207676" x="5527675" y="5205413"/>
          <p14:tracePt t="207693" x="5527675" y="5187950"/>
          <p14:tracePt t="207710" x="5491163" y="5153025"/>
          <p14:tracePt t="207726" x="5483225" y="5133975"/>
          <p14:tracePt t="207743" x="5473700" y="5126038"/>
          <p14:tracePt t="207760" x="5465763" y="5116513"/>
          <p14:tracePt t="207793" x="5456238" y="5108575"/>
          <p14:tracePt t="207810" x="5438775" y="5099050"/>
          <p14:tracePt t="207843" x="5429250" y="5089525"/>
          <p14:tracePt t="207923" x="5411788" y="5089525"/>
          <p14:tracePt t="207931" x="5402263" y="5089525"/>
          <p14:tracePt t="207971" x="5394325" y="5089525"/>
          <p14:tracePt t="208043" x="5375275" y="5099050"/>
          <p14:tracePt t="208067" x="5348288" y="5108575"/>
          <p14:tracePt t="208083" x="5330825" y="5126038"/>
          <p14:tracePt t="208091" x="5313363" y="5143500"/>
          <p14:tracePt t="208107" x="5303838" y="5153025"/>
          <p14:tracePt t="208115" x="5295900" y="5160963"/>
          <p14:tracePt t="208139" x="5276850" y="5170488"/>
          <p14:tracePt t="208155" x="5268913" y="5187950"/>
          <p14:tracePt t="208171" x="5259388" y="5205413"/>
          <p14:tracePt t="208195" x="5259388" y="5214938"/>
          <p14:tracePt t="208203" x="5251450" y="5251450"/>
          <p14:tracePt t="208219" x="5241925" y="5259388"/>
          <p14:tracePt t="208235" x="5224463" y="5268913"/>
          <p14:tracePt t="208259" x="5224463" y="5295900"/>
          <p14:tracePt t="208276" x="5214938" y="5303838"/>
          <p14:tracePt t="208307" x="5214938" y="5313363"/>
          <p14:tracePt t="208331" x="5214938" y="5322888"/>
          <p14:tracePt t="208339" x="5214938" y="5348288"/>
          <p14:tracePt t="208347" x="5214938" y="5357813"/>
          <p14:tracePt t="208360" x="5214938" y="5375275"/>
          <p14:tracePt t="208376" x="5214938" y="5419725"/>
          <p14:tracePt t="208393" x="5214938" y="5456238"/>
          <p14:tracePt t="208410" x="5232400" y="5483225"/>
          <p14:tracePt t="208427" x="5241925" y="5500688"/>
          <p14:tracePt t="208483" x="5241925" y="5510213"/>
          <p14:tracePt t="208491" x="5241925" y="5518150"/>
          <p14:tracePt t="208515" x="5241925" y="5527675"/>
          <p14:tracePt t="208539" x="5251450" y="5545138"/>
          <p14:tracePt t="208635" x="5268913" y="5554663"/>
          <p14:tracePt t="208651" x="5276850" y="5554663"/>
          <p14:tracePt t="208675" x="5286375" y="5554663"/>
          <p14:tracePt t="208707" x="5295900" y="5554663"/>
          <p14:tracePt t="208731" x="5303838" y="5554663"/>
          <p14:tracePt t="208747" x="5330825" y="5554663"/>
          <p14:tracePt t="208771" x="5340350" y="5554663"/>
          <p14:tracePt t="208787" x="5348288" y="5554663"/>
          <p14:tracePt t="208819" x="5357813" y="5554663"/>
          <p14:tracePt t="208835" x="5375275" y="5554663"/>
          <p14:tracePt t="208851" x="5394325" y="5554663"/>
          <p14:tracePt t="208867" x="5402263" y="5554663"/>
          <p14:tracePt t="208883" x="5419725" y="5527675"/>
          <p14:tracePt t="208899" x="5429250" y="5527675"/>
          <p14:tracePt t="208923" x="5456238" y="5518150"/>
          <p14:tracePt t="208987" x="5465763" y="5510213"/>
          <p14:tracePt t="208995" x="5473700" y="5500688"/>
          <p14:tracePt t="209011" x="5483225" y="5473700"/>
          <p14:tracePt t="209027" x="5500688" y="5465763"/>
          <p14:tracePt t="209123" x="5510213" y="5456238"/>
          <p14:tracePt t="209163" x="5510213" y="5429250"/>
          <p14:tracePt t="209179" x="5510213" y="5419725"/>
          <p14:tracePt t="209187" x="5510213" y="5411788"/>
          <p14:tracePt t="209195" x="5510213" y="5402263"/>
          <p14:tracePt t="209210" x="5510213" y="5375275"/>
          <p14:tracePt t="209227" x="5518150" y="5348288"/>
          <p14:tracePt t="209243" x="5518150" y="5322888"/>
          <p14:tracePt t="209260" x="5518150" y="5303838"/>
          <p14:tracePt t="209276" x="5518150" y="5276850"/>
          <p14:tracePt t="209293" x="5518150" y="5259388"/>
          <p14:tracePt t="209310" x="5518150" y="5224463"/>
          <p14:tracePt t="209326" x="5518150" y="5205413"/>
          <p14:tracePt t="209343" x="5518150" y="5180013"/>
          <p14:tracePt t="209360" x="5491163" y="5153025"/>
          <p14:tracePt t="209393" x="5483225" y="5143500"/>
          <p14:tracePt t="209419" x="5473700" y="5133975"/>
          <p14:tracePt t="209451" x="5465763" y="5133975"/>
          <p14:tracePt t="209467" x="5456238" y="5133975"/>
          <p14:tracePt t="209476" x="5446713" y="5133975"/>
          <p14:tracePt t="209491" x="5429250" y="5133975"/>
          <p14:tracePt t="209507" x="5411788" y="5133975"/>
          <p14:tracePt t="209531" x="5402263" y="5133975"/>
          <p14:tracePt t="209571" x="5394325" y="5133975"/>
          <p14:tracePt t="209611" x="5367338" y="5143500"/>
          <p14:tracePt t="209627" x="5340350" y="5170488"/>
          <p14:tracePt t="209675" x="5330825" y="5180013"/>
          <p14:tracePt t="209747" x="5322888" y="5187950"/>
          <p14:tracePt t="209763" x="5313363" y="5197475"/>
          <p14:tracePt t="209779" x="5286375" y="5224463"/>
          <p14:tracePt t="209811" x="5276850" y="5232400"/>
          <p14:tracePt t="210011" x="5276850" y="5251450"/>
          <p14:tracePt t="210019" x="5276850" y="5259388"/>
          <p14:tracePt t="210043" x="5276850" y="5276850"/>
          <p14:tracePt t="210051" x="5276850" y="5286375"/>
          <p14:tracePt t="210067" x="5286375" y="5322888"/>
          <p14:tracePt t="210091" x="5295900" y="5330825"/>
          <p14:tracePt t="210131" x="5303838" y="5340350"/>
          <p14:tracePt t="210179" x="5313363" y="5348288"/>
          <p14:tracePt t="210211" x="5340350" y="5348288"/>
          <p14:tracePt t="210235" x="5348288" y="5340350"/>
          <p14:tracePt t="210243" x="5357813" y="5313363"/>
          <p14:tracePt t="210275" x="5367338" y="5286375"/>
          <p14:tracePt t="210307" x="5367338" y="5276850"/>
          <p14:tracePt t="210315" x="5367338" y="5268913"/>
          <p14:tracePt t="210331" x="5367338" y="5259388"/>
          <p14:tracePt t="210344" x="5367338" y="5251450"/>
          <p14:tracePt t="210360" x="5367338" y="5224463"/>
          <p14:tracePt t="210459" x="5375275" y="5214938"/>
          <p14:tracePt t="210476" x="5394325" y="5205413"/>
          <p14:tracePt t="210539" x="5384800" y="5205413"/>
          <p14:tracePt t="210555" x="5375275" y="5205413"/>
          <p14:tracePt t="210571" x="5357813" y="5205413"/>
          <p14:tracePt t="210579" x="5348288" y="5205413"/>
          <p14:tracePt t="210587" x="5340350" y="5205413"/>
          <p14:tracePt t="210603" x="5322888" y="5205413"/>
          <p14:tracePt t="210611" x="5303838" y="5205413"/>
          <p14:tracePt t="210627" x="5295900" y="5205413"/>
          <p14:tracePt t="210660" x="5286375" y="5205413"/>
          <p14:tracePt t="210676" x="5276850" y="5205413"/>
          <p14:tracePt t="210715" x="5259388" y="5214938"/>
          <p14:tracePt t="210723" x="5251450" y="5214938"/>
          <p14:tracePt t="210731" x="5241925" y="5232400"/>
          <p14:tracePt t="210743" x="5232400" y="5241925"/>
          <p14:tracePt t="210760" x="5224463" y="5268913"/>
          <p14:tracePt t="210776" x="5224463" y="5313363"/>
          <p14:tracePt t="210793" x="5224463" y="5322888"/>
          <p14:tracePt t="210810" x="5224463" y="5340350"/>
          <p14:tracePt t="210826" x="5214938" y="5348288"/>
          <p14:tracePt t="210875" x="5214938" y="5367338"/>
          <p14:tracePt t="210891" x="5214938" y="5375275"/>
          <p14:tracePt t="210899" x="5214938" y="5402263"/>
          <p14:tracePt t="210910" x="5214938" y="5419725"/>
          <p14:tracePt t="210926" x="5214938" y="5446713"/>
          <p14:tracePt t="210943" x="5241925" y="5483225"/>
          <p14:tracePt t="210960" x="5259388" y="5500688"/>
          <p14:tracePt t="210993" x="5268913" y="5510213"/>
          <p14:tracePt t="211010" x="5276850" y="5510213"/>
          <p14:tracePt t="211051" x="5286375" y="5510213"/>
          <p14:tracePt t="211059" x="5295900" y="5510213"/>
          <p14:tracePt t="211067" x="5322888" y="5518150"/>
          <p14:tracePt t="211077" x="5330825" y="5527675"/>
          <p14:tracePt t="211093" x="5348288" y="5545138"/>
          <p14:tracePt t="211126" x="5375275" y="5554663"/>
          <p14:tracePt t="211171" x="5384800" y="5554663"/>
          <p14:tracePt t="211187" x="5394325" y="5554663"/>
          <p14:tracePt t="211211" x="5402263" y="5554663"/>
          <p14:tracePt t="211251" x="5411788" y="5554663"/>
          <p14:tracePt t="211275" x="5438775" y="5554663"/>
          <p14:tracePt t="211283" x="5446713" y="5554663"/>
          <p14:tracePt t="211307" x="5456238" y="5545138"/>
          <p14:tracePt t="211323" x="5465763" y="5527675"/>
          <p14:tracePt t="211339" x="5473700" y="5518150"/>
          <p14:tracePt t="211363" x="5500688" y="5510213"/>
          <p14:tracePt t="211395" x="5510213" y="5500688"/>
          <p14:tracePt t="211411" x="5510213" y="5491163"/>
          <p14:tracePt t="211419" x="5518150" y="5483225"/>
          <p14:tracePt t="211428" x="5518150" y="5465763"/>
          <p14:tracePt t="211443" x="5527675" y="5438775"/>
          <p14:tracePt t="211460" x="5554663" y="5402263"/>
          <p14:tracePt t="211476" x="5554663" y="5394325"/>
          <p14:tracePt t="211493" x="5554663" y="5375275"/>
          <p14:tracePt t="211510" x="5554663" y="5367338"/>
          <p14:tracePt t="211527" x="5554663" y="5340350"/>
          <p14:tracePt t="211543" x="5554663" y="5313363"/>
          <p14:tracePt t="211560" x="5554663" y="5303838"/>
          <p14:tracePt t="211576" x="5554663" y="5259388"/>
          <p14:tracePt t="211610" x="5537200" y="5251450"/>
          <p14:tracePt t="211627" x="5527675" y="5224463"/>
          <p14:tracePt t="211644" x="5518150" y="5214938"/>
          <p14:tracePt t="211659" x="5510213" y="5205413"/>
          <p14:tracePt t="211676" x="5500688" y="5205413"/>
          <p14:tracePt t="211693" x="5491163" y="5197475"/>
          <p14:tracePt t="211709" x="5473700" y="5187950"/>
          <p14:tracePt t="211726" x="5465763" y="5187950"/>
          <p14:tracePt t="211743" x="5446713" y="5187950"/>
          <p14:tracePt t="211759" x="5438775" y="5187950"/>
          <p14:tracePt t="211843" x="5419725" y="5187950"/>
          <p14:tracePt t="211867" x="5402263" y="5187950"/>
          <p14:tracePt t="211876" x="5394325" y="5187950"/>
          <p14:tracePt t="211899" x="5384800" y="5187950"/>
          <p14:tracePt t="211907" x="5375275" y="5197475"/>
          <p14:tracePt t="211915" x="5367338" y="5205413"/>
          <p14:tracePt t="211926" x="5357813" y="5214938"/>
          <p14:tracePt t="211943" x="5348288" y="5232400"/>
          <p14:tracePt t="211963" x="5330825" y="5241925"/>
          <p14:tracePt t="212011" x="5322888" y="5251450"/>
          <p14:tracePt t="212027" x="5313363" y="5268913"/>
          <p14:tracePt t="212043" x="5303838" y="5286375"/>
          <p14:tracePt t="212051" x="5295900" y="5303838"/>
          <p14:tracePt t="212076" x="5276850" y="5330825"/>
          <p14:tracePt t="212099" x="5276850" y="5340350"/>
          <p14:tracePt t="212107" x="5276850" y="5357813"/>
          <p14:tracePt t="212123" x="5276850" y="5367338"/>
          <p14:tracePt t="212131" x="5276850" y="5384800"/>
          <p14:tracePt t="212147" x="5276850" y="5394325"/>
          <p14:tracePt t="212171" x="5276850" y="5411788"/>
          <p14:tracePt t="212195" x="5276850" y="5419725"/>
          <p14:tracePt t="212219" x="5276850" y="5429250"/>
          <p14:tracePt t="212243" x="5276850" y="5446713"/>
          <p14:tracePt t="212260" x="5276850" y="5465763"/>
          <p14:tracePt t="212276" x="5286375" y="5491163"/>
          <p14:tracePt t="212307" x="5295900" y="5500688"/>
          <p14:tracePt t="212355" x="5303838" y="5500688"/>
          <p14:tracePt t="212371" x="5313363" y="5510213"/>
          <p14:tracePt t="212395" x="5348288" y="5518150"/>
          <p14:tracePt t="212403" x="5357813" y="5527675"/>
          <p14:tracePt t="212427" x="5367338" y="5545138"/>
          <p14:tracePt t="212483" x="5394325" y="5545138"/>
          <p14:tracePt t="212531" x="5402263" y="5545138"/>
          <p14:tracePt t="212571" x="5411788" y="5545138"/>
          <p14:tracePt t="212579" x="5419725" y="5537200"/>
          <p14:tracePt t="212619" x="5456238" y="5527675"/>
          <p14:tracePt t="212635" x="5465763" y="5518150"/>
          <p14:tracePt t="212659" x="5473700" y="5510213"/>
          <p14:tracePt t="212667" x="5473700" y="5500688"/>
          <p14:tracePt t="212707" x="5473700" y="5491163"/>
          <p14:tracePt t="212731" x="5483225" y="5473700"/>
          <p14:tracePt t="212755" x="5500688" y="5465763"/>
          <p14:tracePt t="212771" x="5510213" y="5456238"/>
          <p14:tracePt t="212779" x="5510213" y="5446713"/>
          <p14:tracePt t="212787" x="5510213" y="5438775"/>
          <p14:tracePt t="212795" x="5510213" y="5411788"/>
          <p14:tracePt t="212810" x="5510213" y="5394325"/>
          <p14:tracePt t="212827" x="5510213" y="5322888"/>
          <p14:tracePt t="212843" x="5510213" y="5303838"/>
          <p14:tracePt t="212860" x="5510213" y="5295900"/>
          <p14:tracePt t="212876" x="5510213" y="5276850"/>
          <p14:tracePt t="212910" x="5483225" y="5251450"/>
          <p14:tracePt t="212926" x="5483225" y="5224463"/>
          <p14:tracePt t="212943" x="5446713" y="5187950"/>
          <p14:tracePt t="212960" x="5429250" y="5143500"/>
          <p14:tracePt t="212976" x="5402263" y="5133975"/>
          <p14:tracePt t="212993" x="5384800" y="5116513"/>
          <p14:tracePt t="213009" x="5357813" y="5099050"/>
          <p14:tracePt t="213043" x="5313363" y="5099050"/>
          <p14:tracePt t="213076" x="5295900" y="5099050"/>
          <p14:tracePt t="213110" x="5259388" y="5099050"/>
          <p14:tracePt t="213143" x="5251450" y="5099050"/>
          <p14:tracePt t="213195" x="5241925" y="5099050"/>
          <p14:tracePt t="213219" x="5232400" y="5099050"/>
          <p14:tracePt t="213227" x="5197475" y="5108575"/>
          <p14:tracePt t="213243" x="5187950" y="5116513"/>
          <p14:tracePt t="213251" x="5170488" y="5126038"/>
          <p14:tracePt t="213276" x="5160963" y="5133975"/>
          <p14:tracePt t="213315" x="5160963" y="5143500"/>
          <p14:tracePt t="213323" x="5160963" y="5160963"/>
          <p14:tracePt t="213331" x="5143500" y="5180013"/>
          <p14:tracePt t="213347" x="5143500" y="5187950"/>
          <p14:tracePt t="213359" x="5143500" y="5197475"/>
          <p14:tracePt t="213376" x="5143500" y="5224463"/>
          <p14:tracePt t="213393" x="5143500" y="5251450"/>
          <p14:tracePt t="213409" x="5143500" y="5259388"/>
          <p14:tracePt t="213426" x="5143500" y="5276850"/>
          <p14:tracePt t="213443" x="5143500" y="5303838"/>
          <p14:tracePt t="213460" x="5143500" y="5313363"/>
          <p14:tracePt t="213476" x="5153025" y="5340350"/>
          <p14:tracePt t="213493" x="5153025" y="5357813"/>
          <p14:tracePt t="213509" x="5160963" y="5375275"/>
          <p14:tracePt t="213543" x="5187950" y="5419725"/>
          <p14:tracePt t="213560" x="5197475" y="5429250"/>
          <p14:tracePt t="213593" x="5205413" y="5456238"/>
          <p14:tracePt t="213610" x="5214938" y="5473700"/>
          <p14:tracePt t="213627" x="5232400" y="5491163"/>
          <p14:tracePt t="213643" x="5259388" y="5518150"/>
          <p14:tracePt t="213660" x="5268913" y="5527675"/>
          <p14:tracePt t="213676" x="5276850" y="5527675"/>
          <p14:tracePt t="213693" x="5286375" y="5537200"/>
          <p14:tracePt t="213709" x="5303838" y="5537200"/>
          <p14:tracePt t="213743" x="5330825" y="5537200"/>
          <p14:tracePt t="213771" x="5340350" y="5537200"/>
          <p14:tracePt t="213787" x="5348288" y="5537200"/>
          <p14:tracePt t="213803" x="5357813" y="5537200"/>
          <p14:tracePt t="213835" x="5384800" y="5537200"/>
          <p14:tracePt t="213851" x="5394325" y="5537200"/>
          <p14:tracePt t="213867" x="5411788" y="5537200"/>
          <p14:tracePt t="213883" x="5429250" y="5510213"/>
          <p14:tracePt t="213891" x="5446713" y="5500688"/>
          <p14:tracePt t="213907" x="5465763" y="5483225"/>
          <p14:tracePt t="213915" x="5483225" y="5456238"/>
          <p14:tracePt t="213931" x="5500688" y="5429250"/>
          <p14:tracePt t="213943" x="5518150" y="5402263"/>
          <p14:tracePt t="213959" x="5518150" y="5394325"/>
          <p14:tracePt t="213977" x="5518150" y="5357813"/>
          <p14:tracePt t="214011" x="5518150" y="5348288"/>
          <p14:tracePt t="214027" x="5518150" y="5340350"/>
          <p14:tracePt t="214051" x="5518150" y="5330825"/>
          <p14:tracePt t="214067" x="5518150" y="5303838"/>
          <p14:tracePt t="214099" x="5518150" y="5286375"/>
          <p14:tracePt t="214123" x="5510213" y="5276850"/>
          <p14:tracePt t="214139" x="5500688" y="5259388"/>
          <p14:tracePt t="214155" x="5465763" y="5251450"/>
          <p14:tracePt t="214163" x="5456238" y="5241925"/>
          <p14:tracePt t="214176" x="5446713" y="5232400"/>
          <p14:tracePt t="214193" x="5384800" y="5232400"/>
          <p14:tracePt t="214210" x="5348288" y="5232400"/>
          <p14:tracePt t="214226" x="5340350" y="5232400"/>
          <p14:tracePt t="214244" x="5330825" y="5232400"/>
          <p14:tracePt t="214283" x="5313363" y="5232400"/>
          <p14:tracePt t="214307" x="5303838" y="5232400"/>
          <p14:tracePt t="214339" x="5295900" y="5232400"/>
          <p14:tracePt t="214579" x="5303838" y="5232400"/>
          <p14:tracePt t="214611" x="5313363" y="5232400"/>
          <p14:tracePt t="214627" x="5330825" y="5232400"/>
          <p14:tracePt t="214635" x="5357813" y="5241925"/>
          <p14:tracePt t="214644" x="5367338" y="5241925"/>
          <p14:tracePt t="214660" x="5402263" y="5259388"/>
          <p14:tracePt t="214803" x="5411788" y="5259388"/>
          <p14:tracePt t="214859" x="5419725" y="5268913"/>
          <p14:tracePt t="214867" x="5419725" y="5276850"/>
          <p14:tracePt t="214883" x="5419725" y="5286375"/>
          <p14:tracePt t="214893" x="5411788" y="5313363"/>
          <p14:tracePt t="214910" x="5394325" y="5348288"/>
          <p14:tracePt t="214926" x="5367338" y="5394325"/>
          <p14:tracePt t="214943" x="5348288" y="5419725"/>
          <p14:tracePt t="214960" x="5330825" y="5446713"/>
          <p14:tracePt t="214976" x="5322888" y="5473700"/>
          <p14:tracePt t="214993" x="5322888" y="5483225"/>
          <p14:tracePt t="215009" x="5313363" y="5491163"/>
          <p14:tracePt t="215067" x="5313363" y="5510213"/>
          <p14:tracePt t="215219" x="5313363" y="5518150"/>
          <p14:tracePt t="215243" x="5322888" y="5518150"/>
          <p14:tracePt t="215259" x="5340350" y="5518150"/>
          <p14:tracePt t="215267" x="5348288" y="5518150"/>
          <p14:tracePt t="215276" x="5357813" y="5518150"/>
          <p14:tracePt t="215355" x="5375275" y="5518150"/>
          <p14:tracePt t="215379" x="5384800" y="5518150"/>
          <p14:tracePt t="215619" x="5394325" y="5518150"/>
          <p14:tracePt t="215627" x="5411788" y="5500688"/>
          <p14:tracePt t="215643" x="5419725" y="5491163"/>
          <p14:tracePt t="215651" x="5438775" y="5483225"/>
          <p14:tracePt t="215661" x="5446713" y="5473700"/>
          <p14:tracePt t="215676" x="5465763" y="5456238"/>
          <p14:tracePt t="215693" x="5473700" y="5411788"/>
          <p14:tracePt t="215710" x="5473700" y="5394325"/>
          <p14:tracePt t="215726" x="5483225" y="5367338"/>
          <p14:tracePt t="215743" x="5491163" y="5340350"/>
          <p14:tracePt t="215760" x="5491163" y="5295900"/>
          <p14:tracePt t="215776" x="5491163" y="5251450"/>
          <p14:tracePt t="215793" x="5491163" y="5197475"/>
          <p14:tracePt t="215810" x="5491163" y="5153025"/>
          <p14:tracePt t="215812" x="5491163" y="5133975"/>
          <p14:tracePt t="215827" x="5491163" y="5116513"/>
          <p14:tracePt t="215843" x="5491163" y="5089525"/>
          <p14:tracePt t="215860" x="5491163" y="5072063"/>
          <p14:tracePt t="215876" x="5483225" y="5054600"/>
          <p14:tracePt t="215893" x="5473700" y="5037138"/>
          <p14:tracePt t="215910" x="5446713" y="5018088"/>
          <p14:tracePt t="215943" x="5429250" y="5018088"/>
          <p14:tracePt t="215959" x="5402263" y="5018088"/>
          <p14:tracePt t="215976" x="5384800" y="5018088"/>
          <p14:tracePt t="215993" x="5375275" y="5018088"/>
          <p14:tracePt t="216010" x="5357813" y="5018088"/>
          <p14:tracePt t="216026" x="5348288" y="5018088"/>
          <p14:tracePt t="216043" x="5322888" y="5018088"/>
          <p14:tracePt t="216059" x="5303838" y="5018088"/>
          <p14:tracePt t="216076" x="5276850" y="5018088"/>
          <p14:tracePt t="216093" x="5251450" y="5045075"/>
          <p14:tracePt t="216115" x="5241925" y="5045075"/>
          <p14:tracePt t="216126" x="5232400" y="5054600"/>
          <p14:tracePt t="216143" x="5224463" y="5072063"/>
          <p14:tracePt t="216160" x="5214938" y="5099050"/>
          <p14:tracePt t="216176" x="5214938" y="5126038"/>
          <p14:tracePt t="216193" x="5214938" y="5153025"/>
          <p14:tracePt t="216210" x="5214938" y="5180013"/>
          <p14:tracePt t="216226" x="5214938" y="5187950"/>
          <p14:tracePt t="216243" x="5214938" y="5214938"/>
          <p14:tracePt t="216260" x="5214938" y="5232400"/>
          <p14:tracePt t="216276" x="5214938" y="5268913"/>
          <p14:tracePt t="216293" x="5214938" y="5295900"/>
          <p14:tracePt t="216310" x="5214938" y="5322888"/>
          <p14:tracePt t="216326" x="5214938" y="5348288"/>
          <p14:tracePt t="216343" x="5214938" y="5357813"/>
          <p14:tracePt t="216359" x="5214938" y="5375275"/>
          <p14:tracePt t="216376" x="5214938" y="5394325"/>
          <p14:tracePt t="216393" x="5214938" y="5402263"/>
          <p14:tracePt t="216409" x="5214938" y="5419725"/>
          <p14:tracePt t="216427" x="5232400" y="5456238"/>
          <p14:tracePt t="216443" x="5241925" y="5465763"/>
          <p14:tracePt t="216459" x="5259388" y="5510213"/>
          <p14:tracePt t="216476" x="5268913" y="5518150"/>
          <p14:tracePt t="216493" x="5286375" y="5527675"/>
          <p14:tracePt t="216509" x="5295900" y="5545138"/>
          <p14:tracePt t="216547" x="5330825" y="5554663"/>
          <p14:tracePt t="216560" x="5348288" y="5562600"/>
          <p14:tracePt t="216576" x="5357813" y="5572125"/>
          <p14:tracePt t="216593" x="5375275" y="5572125"/>
          <p14:tracePt t="216851" x="5384800" y="5572125"/>
          <p14:tracePt t="216875" x="5384800" y="5562600"/>
          <p14:tracePt t="216947" x="5384800" y="5554663"/>
          <p14:tracePt t="216979" x="5384800" y="5527675"/>
          <p14:tracePt t="217171" x="5384800" y="5518150"/>
          <p14:tracePt t="217547" x="5394325" y="5527675"/>
          <p14:tracePt t="217555" x="5402263" y="5545138"/>
          <p14:tracePt t="217563" x="5419725" y="5554663"/>
          <p14:tracePt t="217579" x="5419725" y="5562600"/>
          <p14:tracePt t="217593" x="5429250" y="5572125"/>
          <p14:tracePt t="217609" x="5438775" y="5581650"/>
          <p14:tracePt t="217626" x="5446713" y="5589588"/>
          <p14:tracePt t="217643" x="5446713" y="5599113"/>
          <p14:tracePt t="217723" x="5429250" y="5562600"/>
          <p14:tracePt t="217731" x="5419725" y="5545138"/>
          <p14:tracePt t="217743" x="5402263" y="5483225"/>
          <p14:tracePt t="217759" x="5348288" y="5402263"/>
          <p14:tracePt t="217776" x="5340350" y="5348288"/>
          <p14:tracePt t="217793" x="5340350" y="5340350"/>
          <p14:tracePt t="217826" x="5340350" y="5322888"/>
          <p14:tracePt t="217844" x="5340350" y="5313363"/>
          <p14:tracePt t="217883" x="5340350" y="5303838"/>
          <p14:tracePt t="217891" x="5340350" y="5286375"/>
          <p14:tracePt t="217899" x="5340350" y="5268913"/>
          <p14:tracePt t="217910" x="5340350" y="5259388"/>
          <p14:tracePt t="218027" x="5330825" y="5251450"/>
          <p14:tracePt t="218267" x="5340350" y="5259388"/>
          <p14:tracePt t="218276" x="5348288" y="5259388"/>
          <p14:tracePt t="218291" x="5357813" y="5268913"/>
          <p14:tracePt t="218299" x="5367338" y="5268913"/>
          <p14:tracePt t="218315" x="5375275" y="5276850"/>
          <p14:tracePt t="218339" x="5394325" y="5276850"/>
          <p14:tracePt t="218347" x="5411788" y="5286375"/>
          <p14:tracePt t="218403" x="5419725" y="5303838"/>
          <p14:tracePt t="218507" x="5429250" y="5295900"/>
          <p14:tracePt t="219771" x="5456238" y="5295900"/>
          <p14:tracePt t="219795" x="5465763" y="5295900"/>
          <p14:tracePt t="219803" x="5473700" y="5295900"/>
          <p14:tracePt t="219811" x="5510213" y="5295900"/>
          <p14:tracePt t="219827" x="5537200" y="5286375"/>
          <p14:tracePt t="219843" x="5589588" y="5251450"/>
          <p14:tracePt t="219860" x="5616575" y="5232400"/>
          <p14:tracePt t="219876" x="5634038" y="5232400"/>
          <p14:tracePt t="219893" x="5643563" y="5224463"/>
          <p14:tracePt t="219931" x="5653088" y="5214938"/>
          <p14:tracePt t="219943" x="5661025" y="5187950"/>
          <p14:tracePt t="219959" x="5688013" y="5160963"/>
          <p14:tracePt t="219976" x="5705475" y="5133975"/>
          <p14:tracePt t="219993" x="5705475" y="5126038"/>
          <p14:tracePt t="220009" x="5705475" y="5089525"/>
          <p14:tracePt t="220026" x="5705475" y="5072063"/>
          <p14:tracePt t="220043" x="5697538" y="5037138"/>
          <p14:tracePt t="220060" x="5688013" y="5018088"/>
          <p14:tracePt t="220107" x="5680075" y="5018088"/>
          <p14:tracePt t="220139" x="5661025" y="5018088"/>
          <p14:tracePt t="220171" x="5643563" y="5018088"/>
          <p14:tracePt t="220187" x="5634038" y="5018088"/>
          <p14:tracePt t="220203" x="5626100" y="5018088"/>
          <p14:tracePt t="220219" x="5589588" y="5018088"/>
          <p14:tracePt t="220227" x="5581650" y="5027613"/>
          <p14:tracePt t="220243" x="5572125" y="5037138"/>
          <p14:tracePt t="220251" x="5537200" y="5054600"/>
          <p14:tracePt t="220260" x="5527675" y="5062538"/>
          <p14:tracePt t="220276" x="5510213" y="5089525"/>
          <p14:tracePt t="220292" x="5473700" y="5126038"/>
          <p14:tracePt t="220309" x="5456238" y="5153025"/>
          <p14:tracePt t="220343" x="5446713" y="5187950"/>
          <p14:tracePt t="220779" x="5446713" y="5180013"/>
          <p14:tracePt t="220851" x="5446713" y="5160963"/>
          <p14:tracePt t="220859" x="5446713" y="5153025"/>
          <p14:tracePt t="220876" x="5446713" y="5143500"/>
          <p14:tracePt t="220883" x="5446713" y="5133975"/>
          <p14:tracePt t="220899" x="5446713" y="5116513"/>
          <p14:tracePt t="220915" x="5456238" y="5099050"/>
          <p14:tracePt t="220926" x="5465763" y="5089525"/>
          <p14:tracePt t="220963" x="5465763" y="5081588"/>
          <p14:tracePt t="221035" x="5465763" y="5072063"/>
          <p14:tracePt t="221051" x="5456238" y="5072063"/>
          <p14:tracePt t="221060" x="5438775" y="5072063"/>
          <p14:tracePt t="221067" x="5429250" y="5072063"/>
          <p14:tracePt t="221076" x="5411788" y="5099050"/>
          <p14:tracePt t="221093" x="5402263" y="5160963"/>
          <p14:tracePt t="221109" x="5394325" y="5214938"/>
          <p14:tracePt t="221126" x="5394325" y="5241925"/>
          <p14:tracePt t="221143" x="5394325" y="5259388"/>
          <p14:tracePt t="221159" x="5375275" y="5286375"/>
          <p14:tracePt t="221203" x="5367338" y="5295900"/>
          <p14:tracePt t="221291" x="5384800" y="5295900"/>
          <p14:tracePt t="221299" x="5402263" y="5295900"/>
          <p14:tracePt t="221315" x="5411788" y="5295900"/>
          <p14:tracePt t="221326" x="5438775" y="5295900"/>
          <p14:tracePt t="221343" x="5446713" y="5286375"/>
          <p14:tracePt t="221359" x="5456238" y="5268913"/>
          <p14:tracePt t="221376" x="5473700" y="5268913"/>
          <p14:tracePt t="221393" x="5483225" y="5259388"/>
          <p14:tracePt t="221483" x="5510213" y="5259388"/>
          <p14:tracePt t="221603" x="5518150" y="5259388"/>
          <p14:tracePt t="221611" x="5518150" y="5276850"/>
          <p14:tracePt t="221619" x="5527675" y="5295900"/>
          <p14:tracePt t="221635" x="5527675" y="5322888"/>
          <p14:tracePt t="221651" x="5527675" y="5330825"/>
          <p14:tracePt t="221660" x="5527675" y="5340350"/>
          <p14:tracePt t="221707" x="5527675" y="5348288"/>
          <p14:tracePt t="222115" x="5527675" y="5340350"/>
          <p14:tracePt t="222131" x="5527675" y="5330825"/>
          <p14:tracePt t="222139" x="5527675" y="5322888"/>
          <p14:tracePt t="222147" x="5527675" y="5303838"/>
          <p14:tracePt t="222159" x="5527675" y="5295900"/>
          <p14:tracePt t="222176" x="5527675" y="5286375"/>
          <p14:tracePt t="222192" x="5527675" y="5276850"/>
          <p14:tracePt t="222209" x="5527675" y="5268913"/>
          <p14:tracePt t="222243" x="5527675" y="5241925"/>
          <p14:tracePt t="222251" x="5527675" y="5232400"/>
          <p14:tracePt t="222260" x="5527675" y="5224463"/>
          <p14:tracePt t="222276" x="5527675" y="5214938"/>
          <p14:tracePt t="222292" x="5527675" y="5197475"/>
          <p14:tracePt t="222309" x="5518150" y="5180013"/>
          <p14:tracePt t="222363" x="5518150" y="5170488"/>
          <p14:tracePt t="222443" x="5518150" y="5160963"/>
          <p14:tracePt t="222451" x="5527675" y="5160963"/>
          <p14:tracePt t="222460" x="5554663" y="5153025"/>
          <p14:tracePt t="222476" x="5634038" y="5081588"/>
          <p14:tracePt t="222492" x="5680075" y="5045075"/>
          <p14:tracePt t="222509" x="5715000" y="5027613"/>
          <p14:tracePt t="222526" x="5759450" y="4991100"/>
          <p14:tracePt t="222542" x="5768975" y="4983163"/>
          <p14:tracePt t="222576" x="5776913" y="4965700"/>
          <p14:tracePt t="222609" x="5795963" y="4938713"/>
          <p14:tracePt t="222626" x="5813425" y="4929188"/>
          <p14:tracePt t="222699" x="5813425" y="4919663"/>
          <p14:tracePt t="222755" x="5803900" y="4919663"/>
          <p14:tracePt t="222771" x="5786438" y="4919663"/>
          <p14:tracePt t="222779" x="5768975" y="4919663"/>
          <p14:tracePt t="222795" x="5759450" y="4919663"/>
          <p14:tracePt t="222803" x="5751513" y="4919663"/>
          <p14:tracePt t="222811" x="5732463" y="4919663"/>
          <p14:tracePt t="222826" x="5724525" y="4919663"/>
          <p14:tracePt t="222843" x="5653088" y="4956175"/>
          <p14:tracePt t="222860" x="5626100" y="4965700"/>
          <p14:tracePt t="222876" x="5608638" y="4973638"/>
          <p14:tracePt t="222893" x="5608638" y="4983163"/>
          <p14:tracePt t="222909" x="5589588" y="5000625"/>
          <p14:tracePt t="222926" x="5589588" y="5010150"/>
          <p14:tracePt t="222942" x="5589588" y="5037138"/>
          <p14:tracePt t="222959" x="5581650" y="5062538"/>
          <p14:tracePt t="222976" x="5581650" y="5072063"/>
          <p14:tracePt t="222992" x="5572125" y="5099050"/>
          <p14:tracePt t="223027" x="5572125" y="5108575"/>
          <p14:tracePt t="223042" x="5562600" y="5116513"/>
          <p14:tracePt t="223059" x="5554663" y="5126038"/>
          <p14:tracePt t="223435" x="5537200" y="5133975"/>
          <p14:tracePt t="223443" x="5527675" y="5143500"/>
          <p14:tracePt t="223451" x="5518150" y="5153025"/>
          <p14:tracePt t="223460" x="5500688" y="5153025"/>
          <p14:tracePt t="223476" x="5491163" y="5170488"/>
          <p14:tracePt t="223499" x="5473700" y="5180013"/>
          <p14:tracePt t="223509" x="5465763" y="5180013"/>
          <p14:tracePt t="223526" x="5419725" y="5187950"/>
          <p14:tracePt t="223542" x="5295900" y="5224463"/>
          <p14:tracePt t="223559" x="5170488" y="5232400"/>
          <p14:tracePt t="223576" x="4991100" y="5268913"/>
          <p14:tracePt t="223592" x="4732338" y="5340350"/>
          <p14:tracePt t="223609" x="4465638" y="5394325"/>
          <p14:tracePt t="223626" x="4268788" y="5419725"/>
          <p14:tracePt t="223643" x="4098925" y="5419725"/>
          <p14:tracePt t="223660" x="4010025" y="5419725"/>
          <p14:tracePt t="223676" x="3902075" y="5419725"/>
          <p14:tracePt t="223692" x="3803650" y="5419725"/>
          <p14:tracePt t="223709" x="3697288" y="5419725"/>
          <p14:tracePt t="223726" x="3633788" y="5419725"/>
          <p14:tracePt t="223742" x="3571875" y="5419725"/>
          <p14:tracePt t="223759" x="3544888" y="5419725"/>
          <p14:tracePt t="223776" x="3517900" y="5419725"/>
          <p14:tracePt t="223792" x="3509963" y="5419725"/>
          <p14:tracePt t="223809" x="3500438" y="5419725"/>
          <p14:tracePt t="223826" x="3446463" y="5438775"/>
          <p14:tracePt t="223828" x="3402013" y="5438775"/>
          <p14:tracePt t="223843" x="3340100" y="5438775"/>
          <p14:tracePt t="223859" x="3330575" y="5438775"/>
          <p14:tracePt t="223876" x="3322638" y="5438775"/>
          <p14:tracePt t="223939" x="3303588" y="5446713"/>
          <p14:tracePt t="223955" x="3286125" y="5456238"/>
          <p14:tracePt t="224003" x="3276600" y="5465763"/>
          <p14:tracePt t="224011" x="3268663" y="5473700"/>
          <p14:tracePt t="224019" x="3259138" y="5473700"/>
          <p14:tracePt t="224035" x="3224213" y="5491163"/>
          <p14:tracePt t="224139" x="3214688" y="5491163"/>
          <p14:tracePt t="224227" x="3205163" y="5491163"/>
          <p14:tracePt t="224235" x="3179763" y="5491163"/>
          <p14:tracePt t="224299" x="3170238" y="5491163"/>
          <p14:tracePt t="224347" x="3160713" y="5491163"/>
          <p14:tracePt t="224363" x="3152775" y="5491163"/>
          <p14:tracePt t="230219" x="3152775" y="5456238"/>
          <p14:tracePt t="230227" x="3197225" y="5438775"/>
          <p14:tracePt t="230235" x="3295650" y="5375275"/>
          <p14:tracePt t="230243" x="3375025" y="5286375"/>
          <p14:tracePt t="230259" x="3652838" y="4956175"/>
          <p14:tracePt t="230276" x="3902075" y="4687888"/>
          <p14:tracePt t="230292" x="4160838" y="4313238"/>
          <p14:tracePt t="230309" x="4589463" y="3768725"/>
          <p14:tracePt t="230325" x="5116513" y="2982913"/>
          <p14:tracePt t="230342" x="5537200" y="2268538"/>
          <p14:tracePt t="230359" x="5803900" y="1643063"/>
          <p14:tracePt t="230376" x="5965825" y="1250950"/>
          <p14:tracePt t="230392" x="6000750" y="1009650"/>
          <p14:tracePt t="230409" x="6010275" y="901700"/>
          <p14:tracePt t="230425" x="6010275" y="893763"/>
          <p14:tracePt t="230459" x="6010275" y="884238"/>
          <p14:tracePt t="230563" x="6045200" y="874713"/>
          <p14:tracePt t="230571" x="6089650" y="830263"/>
          <p14:tracePt t="230579" x="6153150" y="768350"/>
          <p14:tracePt t="230592" x="6224588" y="704850"/>
          <p14:tracePt t="230609" x="6303963" y="642938"/>
          <p14:tracePt t="230625" x="6340475" y="608013"/>
          <p14:tracePt t="230643" x="6367463" y="598488"/>
          <p14:tracePt t="230660" x="6402388" y="561975"/>
          <p14:tracePt t="230676" x="6438900" y="561975"/>
          <p14:tracePt t="230692" x="6500813" y="554038"/>
          <p14:tracePt t="230708" x="6581775" y="509588"/>
          <p14:tracePt t="230726" x="6697663" y="473075"/>
          <p14:tracePt t="230742" x="6742113" y="438150"/>
          <p14:tracePt t="230759" x="6777038" y="411163"/>
          <p14:tracePt t="230776" x="6840538" y="347663"/>
          <p14:tracePt t="230792" x="6894513" y="295275"/>
          <p14:tracePt t="230809" x="6902450" y="285750"/>
          <p14:tracePt t="230826" x="6911975" y="268288"/>
          <p14:tracePt t="230860" x="6946900" y="268288"/>
          <p14:tracePt t="230876" x="6965950" y="250825"/>
          <p14:tracePt t="230892" x="6991350" y="250825"/>
          <p14:tracePt t="230909" x="7018338" y="241300"/>
          <p14:tracePt t="230942" x="7027863" y="231775"/>
          <p14:tracePt t="231067" x="7045325" y="231775"/>
          <p14:tracePt t="231107" x="7072313" y="231775"/>
          <p14:tracePt t="231259" x="7081838" y="241300"/>
          <p14:tracePt t="231611" x="7081838" y="268288"/>
          <p14:tracePt t="231619" x="7081838" y="322263"/>
          <p14:tracePt t="231627" x="7081838" y="339725"/>
          <p14:tracePt t="231643" x="7045325" y="438150"/>
          <p14:tracePt t="231660" x="6786563" y="785813"/>
          <p14:tracePt t="231676" x="6634163" y="1071563"/>
          <p14:tracePt t="231692" x="6323013" y="1482725"/>
          <p14:tracePt t="231709" x="6010275" y="1919288"/>
          <p14:tracePt t="231726" x="5724525" y="2357438"/>
          <p14:tracePt t="231742" x="5446713" y="2714625"/>
          <p14:tracePt t="231759" x="5205413" y="3089275"/>
          <p14:tracePt t="231775" x="5010150" y="3438525"/>
          <p14:tracePt t="231792" x="4840288" y="3724275"/>
          <p14:tracePt t="231809" x="4660900" y="3946525"/>
          <p14:tracePt t="231825" x="4562475" y="4108450"/>
          <p14:tracePt t="231843" x="4518025" y="4170363"/>
          <p14:tracePt t="231859" x="4500563" y="4259263"/>
          <p14:tracePt t="231876" x="4456113" y="4313238"/>
          <p14:tracePt t="231892" x="4446588" y="4348163"/>
          <p14:tracePt t="231909" x="4411663" y="4394200"/>
          <p14:tracePt t="231925" x="4340225" y="4491038"/>
          <p14:tracePt t="231942" x="4224338" y="4679950"/>
          <p14:tracePt t="231959" x="4071938" y="4938713"/>
          <p14:tracePt t="231975" x="3946525" y="5170488"/>
          <p14:tracePt t="231992" x="3840163" y="5384800"/>
          <p14:tracePt t="232008" x="3768725" y="5572125"/>
          <p14:tracePt t="232025" x="3724275" y="5705475"/>
          <p14:tracePt t="232042" x="3714750" y="5786438"/>
          <p14:tracePt t="232059" x="3714750" y="5813425"/>
          <p14:tracePt t="232235" x="3705225" y="5822950"/>
          <p14:tracePt t="232243" x="3679825" y="5822950"/>
          <p14:tracePt t="232251" x="3652838" y="5848350"/>
          <p14:tracePt t="232260" x="3643313" y="5857875"/>
          <p14:tracePt t="232276" x="3608388" y="5911850"/>
          <p14:tracePt t="232292" x="3598863" y="5938838"/>
          <p14:tracePt t="232308" x="3589338" y="5965825"/>
          <p14:tracePt t="232325" x="3571875" y="5991225"/>
          <p14:tracePt t="232358" x="3562350" y="6010275"/>
          <p14:tracePt t="232411" x="3554413" y="6018213"/>
          <p14:tracePt t="232419" x="3554413" y="6037263"/>
          <p14:tracePt t="232443" x="3544888" y="6045200"/>
          <p14:tracePt t="232491" x="3544888" y="6054725"/>
          <p14:tracePt t="232691" x="3544888" y="6062663"/>
          <p14:tracePt t="232731" x="3554413" y="6062663"/>
          <p14:tracePt t="232739" x="3562350" y="6062663"/>
          <p14:tracePt t="232755" x="3581400" y="6062663"/>
          <p14:tracePt t="232771" x="3598863" y="6062663"/>
          <p14:tracePt t="232779" x="3608388" y="6062663"/>
          <p14:tracePt t="232792" x="3616325" y="6062663"/>
          <p14:tracePt t="232809" x="3660775" y="6062663"/>
          <p14:tracePt t="232825" x="3705225" y="6045200"/>
          <p14:tracePt t="232842" x="3768725" y="6045200"/>
          <p14:tracePt t="232859" x="3848100" y="6045200"/>
          <p14:tracePt t="232876" x="3911600" y="6045200"/>
          <p14:tracePt t="232892" x="4000500" y="6045200"/>
          <p14:tracePt t="232908" x="4089400" y="6045200"/>
          <p14:tracePt t="232925" x="4170363" y="6045200"/>
          <p14:tracePt t="232943" x="4259263" y="6045200"/>
          <p14:tracePt t="232958" x="4322763" y="6045200"/>
          <p14:tracePt t="232975" x="4384675" y="6045200"/>
          <p14:tracePt t="232992" x="4446588" y="6045200"/>
          <p14:tracePt t="233009" x="4473575" y="6045200"/>
          <p14:tracePt t="233025" x="4510088" y="6045200"/>
          <p14:tracePt t="233059" x="4518025" y="6045200"/>
          <p14:tracePt t="233355" x="4562475" y="6037263"/>
          <p14:tracePt t="233755" x="4589463" y="6027738"/>
          <p14:tracePt t="233771" x="4616450" y="6027738"/>
          <p14:tracePt t="233779" x="4625975" y="6018213"/>
          <p14:tracePt t="233795" x="4633913" y="6018213"/>
          <p14:tracePt t="233809" x="4660900" y="5991225"/>
          <p14:tracePt t="233825" x="4705350" y="5983288"/>
          <p14:tracePt t="233842" x="4751388" y="5956300"/>
          <p14:tracePt t="233859" x="4848225" y="5911850"/>
          <p14:tracePt t="233859" x="4894263" y="5884863"/>
          <p14:tracePt t="233876" x="4973638" y="5830888"/>
          <p14:tracePt t="233892" x="5037138" y="5768975"/>
          <p14:tracePt t="233908" x="5116513" y="5697538"/>
          <p14:tracePt t="233925" x="5197475" y="5581650"/>
          <p14:tracePt t="233942" x="5303838" y="5473700"/>
          <p14:tracePt t="233959" x="5348288" y="5411788"/>
          <p14:tracePt t="233975" x="5402263" y="5340350"/>
          <p14:tracePt t="233992" x="5456238" y="5295900"/>
          <p14:tracePt t="234008" x="5465763" y="5286375"/>
          <p14:tracePt t="236371" x="5473700" y="5268913"/>
          <p14:tracePt t="236395" x="5500688" y="5268913"/>
          <p14:tracePt t="236403" x="5537200" y="5268913"/>
          <p14:tracePt t="236411" x="5545138" y="5268913"/>
          <p14:tracePt t="236425" x="5572125" y="5268913"/>
          <p14:tracePt t="236443" x="5589588" y="5268913"/>
          <p14:tracePt t="237659" x="5599113" y="5259388"/>
          <p14:tracePt t="239675" x="5608638" y="5251450"/>
          <p14:tracePt t="239683" x="5626100" y="5232400"/>
          <p14:tracePt t="239693" x="5626100" y="5187950"/>
          <p14:tracePt t="239708" x="5661025" y="5108575"/>
          <p14:tracePt t="239725" x="5661025" y="5037138"/>
          <p14:tracePt t="239742" x="5670550" y="4973638"/>
          <p14:tracePt t="239758" x="5688013" y="4911725"/>
          <p14:tracePt t="239775" x="5688013" y="4848225"/>
          <p14:tracePt t="239792" x="5688013" y="4741863"/>
          <p14:tracePt t="239809" x="5688013" y="4598988"/>
          <p14:tracePt t="239825" x="5661025" y="4465638"/>
          <p14:tracePt t="239842" x="5653088" y="4313238"/>
          <p14:tracePt t="239859" x="5634038" y="4152900"/>
          <p14:tracePt t="239876" x="5626100" y="4037013"/>
          <p14:tracePt t="239892" x="5589588" y="3938588"/>
          <p14:tracePt t="239909" x="5589588" y="3902075"/>
          <p14:tracePt t="239925" x="5581650" y="3822700"/>
          <p14:tracePt t="239942" x="5554663" y="3741738"/>
          <p14:tracePt t="239958" x="5554663" y="3697288"/>
          <p14:tracePt t="239975" x="5554663" y="3652838"/>
          <p14:tracePt t="239992" x="5527675" y="3589338"/>
          <p14:tracePt t="240008" x="5527675" y="3544888"/>
          <p14:tracePt t="240025" x="5510213" y="3500438"/>
          <p14:tracePt t="240042" x="5510213" y="3455988"/>
          <p14:tracePt t="240059" x="5510213" y="3429000"/>
          <p14:tracePt t="240076" x="5500688" y="3402013"/>
          <p14:tracePt t="240092" x="5500688" y="3375025"/>
          <p14:tracePt t="240109" x="5500688" y="3340100"/>
          <p14:tracePt t="240125" x="5500688" y="3303588"/>
          <p14:tracePt t="240142" x="5500688" y="3286125"/>
          <p14:tracePt t="240158" x="5500688" y="3259138"/>
          <p14:tracePt t="240175" x="5500688" y="3232150"/>
          <p14:tracePt t="240192" x="5491163" y="3205163"/>
          <p14:tracePt t="240208" x="5491163" y="3160713"/>
          <p14:tracePt t="240225" x="5483225" y="3133725"/>
          <p14:tracePt t="240242" x="5473700" y="3125788"/>
          <p14:tracePt t="240260" x="5473700" y="3081338"/>
          <p14:tracePt t="240275" x="5465763" y="3071813"/>
          <p14:tracePt t="240292" x="5446713" y="3027363"/>
          <p14:tracePt t="240308" x="5438775" y="2973388"/>
          <p14:tracePt t="240325" x="5384800" y="2911475"/>
          <p14:tracePt t="240342" x="5348288" y="2830513"/>
          <p14:tracePt t="240358" x="5295900" y="2759075"/>
          <p14:tracePt t="240375" x="5205413" y="2660650"/>
          <p14:tracePt t="240392" x="5126038" y="2598738"/>
          <p14:tracePt t="240408" x="5099050" y="2589213"/>
          <p14:tracePt t="240410" x="5072063" y="2581275"/>
          <p14:tracePt t="240425" x="5027613" y="2554288"/>
          <p14:tracePt t="240442" x="4991100" y="2544763"/>
          <p14:tracePt t="240459" x="4956175" y="2527300"/>
          <p14:tracePt t="240476" x="4884738" y="2482850"/>
          <p14:tracePt t="240492" x="4822825" y="2455863"/>
          <p14:tracePt t="240508" x="4759325" y="2419350"/>
          <p14:tracePt t="240525" x="4697413" y="2393950"/>
          <p14:tracePt t="240542" x="4643438" y="2347913"/>
          <p14:tracePt t="240559" x="4608513" y="2339975"/>
          <p14:tracePt t="240575" x="4581525" y="2339975"/>
          <p14:tracePt t="240635" x="4572000" y="2339975"/>
          <p14:tracePt t="240659" x="4562475" y="2339975"/>
          <p14:tracePt t="240747" x="4554538" y="2339975"/>
          <p14:tracePt t="240915" x="4527550" y="2339975"/>
          <p14:tracePt t="240923" x="4518025" y="2339975"/>
          <p14:tracePt t="240971" x="4510088" y="2339975"/>
          <p14:tracePt t="241043" x="4500563" y="2339975"/>
          <p14:tracePt t="241051" x="4491038" y="2339975"/>
          <p14:tracePt t="241163" x="4491038" y="2347913"/>
          <p14:tracePt t="241995" x="4473575" y="2357438"/>
          <p14:tracePt t="242443" x="4456113" y="2374900"/>
          <p14:tracePt t="242451" x="4456113" y="2411413"/>
          <p14:tracePt t="242459" x="4438650" y="2482850"/>
          <p14:tracePt t="242476" x="4429125" y="2571750"/>
          <p14:tracePt t="242492" x="4429125" y="2724150"/>
          <p14:tracePt t="242509" x="4429125" y="2911475"/>
          <p14:tracePt t="242525" x="4429125" y="3009900"/>
          <p14:tracePt t="242542" x="4429125" y="3081338"/>
          <p14:tracePt t="242558" x="4429125" y="3116263"/>
          <p14:tracePt t="242747" x="4429125" y="3133725"/>
          <p14:tracePt t="242755" x="4429125" y="3160713"/>
          <p14:tracePt t="242771" x="4429125" y="3170238"/>
          <p14:tracePt t="242779" x="4429125" y="3179763"/>
          <p14:tracePt t="242792" x="4429125" y="3187700"/>
          <p14:tracePt t="242808" x="4429125" y="3224213"/>
          <p14:tracePt t="242825" x="4429125" y="3241675"/>
          <p14:tracePt t="242841" x="4429125" y="3268663"/>
          <p14:tracePt t="242858" x="4429125" y="3276600"/>
          <p14:tracePt t="242907" x="4429125" y="3286125"/>
          <p14:tracePt t="242915" x="4429125" y="3295650"/>
          <p14:tracePt t="242925" x="4429125" y="3322638"/>
          <p14:tracePt t="242941" x="4429125" y="3340100"/>
          <p14:tracePt t="242958" x="4429125" y="3367088"/>
          <p14:tracePt t="242975" x="4429125" y="3394075"/>
          <p14:tracePt t="242992" x="4429125" y="3402013"/>
          <p14:tracePt t="243009" x="4429125" y="3429000"/>
          <p14:tracePt t="243025" x="4429125" y="3438525"/>
          <p14:tracePt t="243459" x="4429125" y="3446463"/>
          <p14:tracePt t="244083" x="4429125" y="3455988"/>
          <p14:tracePt t="244092" x="4429125" y="3473450"/>
          <p14:tracePt t="244099" x="4429125" y="3482975"/>
          <p14:tracePt t="244115" x="4429125" y="3500438"/>
          <p14:tracePt t="244125" x="4429125" y="3509963"/>
          <p14:tracePt t="244147" x="4429125" y="3527425"/>
          <p14:tracePt t="244219" x="4429125" y="3536950"/>
          <p14:tracePt t="244227" x="4429125" y="3544888"/>
          <p14:tracePt t="244235" x="4429125" y="3562350"/>
          <p14:tracePt t="244259" x="4429125" y="3581400"/>
          <p14:tracePt t="244283" x="4411663" y="3608388"/>
          <p14:tracePt t="244307" x="4402138" y="3616325"/>
          <p14:tracePt t="244347" x="4402138" y="3633788"/>
          <p14:tracePt t="244363" x="4402138" y="3643313"/>
          <p14:tracePt t="244387" x="4402138" y="3660775"/>
          <p14:tracePt t="244627" x="4402138" y="3670300"/>
          <p14:tracePt t="244643" x="4402138" y="3705225"/>
          <p14:tracePt t="244731" x="4402138" y="3714750"/>
          <p14:tracePt t="244763" x="4402138" y="3724275"/>
          <p14:tracePt t="244779" x="4402138" y="3741738"/>
          <p14:tracePt t="244811" x="4402138" y="3751263"/>
          <p14:tracePt t="244851" x="4402138" y="3768725"/>
          <p14:tracePt t="244883" x="4402138" y="3776663"/>
          <p14:tracePt t="244899" x="4402138" y="3795713"/>
          <p14:tracePt t="245027" x="4394200" y="3803650"/>
          <p14:tracePt t="245115" x="4402138" y="3803650"/>
          <p14:tracePt t="245195" x="4419600" y="3803650"/>
          <p14:tracePt t="245211" x="4438650" y="3803650"/>
          <p14:tracePt t="245227" x="4446588" y="3803650"/>
          <p14:tracePt t="245243" x="4456113" y="3803650"/>
          <p14:tracePt t="245299" x="4465638" y="3803650"/>
          <p14:tracePt t="245308" x="4483100" y="3803650"/>
          <p14:tracePt t="245315" x="4491038" y="3803650"/>
          <p14:tracePt t="245324" x="4500563" y="3803650"/>
          <p14:tracePt t="245341" x="4510088" y="3803650"/>
          <p14:tracePt t="245358" x="4518025" y="3803650"/>
          <p14:tracePt t="245375" x="4562475" y="3803650"/>
          <p14:tracePt t="245391" x="4625975" y="3813175"/>
          <p14:tracePt t="245408" x="4697413" y="3840163"/>
          <p14:tracePt t="245425" x="4741863" y="3840163"/>
          <p14:tracePt t="245442" x="4776788" y="3840163"/>
          <p14:tracePt t="245507" x="4786313" y="3848100"/>
          <p14:tracePt t="245547" x="4786313" y="3867150"/>
          <p14:tracePt t="245555" x="4776788" y="3875088"/>
          <p14:tracePt t="245563" x="4732338" y="3875088"/>
          <p14:tracePt t="245575" x="4679950" y="3875088"/>
          <p14:tracePt t="245591" x="4598988" y="3875088"/>
          <p14:tracePt t="245608" x="4554538" y="3875088"/>
          <p14:tracePt t="245625" x="4518025" y="3875088"/>
          <p14:tracePt t="245641" x="4491038" y="3875088"/>
          <p14:tracePt t="245659" x="4473575" y="3875088"/>
          <p14:tracePt t="245675" x="4446588" y="3875088"/>
          <p14:tracePt t="245691" x="4438650" y="3884613"/>
          <p14:tracePt t="245787" x="4438650" y="3929063"/>
          <p14:tracePt t="245795" x="4438650" y="3965575"/>
          <p14:tracePt t="245803" x="4438650" y="4010025"/>
          <p14:tracePt t="245811" x="4438650" y="4062413"/>
          <p14:tracePt t="245825" x="4438650" y="4116388"/>
          <p14:tracePt t="245841" x="4456113" y="4241800"/>
          <p14:tracePt t="245859" x="4483100" y="4340225"/>
          <p14:tracePt t="245875" x="4616450" y="4598988"/>
          <p14:tracePt t="245892" x="4679950" y="4732338"/>
          <p14:tracePt t="245908" x="4803775" y="4929188"/>
          <p14:tracePt t="245924" x="4946650" y="5160963"/>
          <p14:tracePt t="245941" x="5037138" y="5303838"/>
          <p14:tracePt t="245958" x="5108575" y="5419725"/>
          <p14:tracePt t="245975" x="5170488" y="5537200"/>
          <p14:tracePt t="245991" x="5197475" y="5599113"/>
          <p14:tracePt t="246008" x="5197475" y="5643563"/>
          <p14:tracePt t="246025" x="5197475" y="5680075"/>
          <p14:tracePt t="246041" x="5205413" y="5741988"/>
          <p14:tracePt t="246058" x="5232400" y="5830888"/>
          <p14:tracePt t="246075" x="5276850" y="5938838"/>
          <p14:tracePt t="246092" x="5303838" y="6027738"/>
          <p14:tracePt t="246108" x="5322888" y="6089650"/>
          <p14:tracePt t="246124" x="5348288" y="6143625"/>
          <p14:tracePt t="246141" x="5411788" y="6197600"/>
          <p14:tracePt t="246158" x="5500688" y="6259513"/>
          <p14:tracePt t="246175" x="5581650" y="6303963"/>
          <p14:tracePt t="246192" x="5643563" y="6340475"/>
          <p14:tracePt t="246208" x="5688013" y="6375400"/>
          <p14:tracePt t="246225" x="5705475" y="6375400"/>
          <p14:tracePt t="246283" x="5715000" y="6375400"/>
          <p14:tracePt t="246315" x="5732463" y="6375400"/>
          <p14:tracePt t="246339" x="5741988" y="6375400"/>
          <p14:tracePt t="246347" x="5759450" y="6340475"/>
          <p14:tracePt t="246358" x="5759450" y="6323013"/>
          <p14:tracePt t="246375" x="5759450" y="6242050"/>
          <p14:tracePt t="246392" x="5724525" y="6134100"/>
          <p14:tracePt t="246408" x="5661025" y="6037263"/>
          <p14:tracePt t="246425" x="5608638" y="5911850"/>
          <p14:tracePt t="246441" x="5589588" y="5848350"/>
          <p14:tracePt t="246458" x="5581650" y="5830888"/>
          <p14:tracePt t="246475" x="5581650" y="5795963"/>
          <p14:tracePt t="246492" x="5581650" y="5768975"/>
          <p14:tracePt t="246508" x="5581650" y="5705475"/>
          <p14:tracePt t="246525" x="5581650" y="5661025"/>
          <p14:tracePt t="246541" x="5581650" y="5616575"/>
          <p14:tracePt t="246558" x="5581650" y="5608638"/>
          <p14:tracePt t="246675" x="5572125" y="5599113"/>
          <p14:tracePt t="246692" x="5545138" y="5616575"/>
          <p14:tracePt t="246699" x="5537200" y="5661025"/>
          <p14:tracePt t="246709" x="5537200" y="5680075"/>
          <p14:tracePt t="246725" x="5510213" y="5732463"/>
          <p14:tracePt t="246741" x="5510213" y="5751513"/>
          <p14:tracePt t="246758" x="5500688" y="5759450"/>
          <p14:tracePt t="246791" x="5491163" y="5759450"/>
          <p14:tracePt t="246809" x="5473700" y="5776913"/>
          <p14:tracePt t="246841" x="5465763" y="5795963"/>
          <p14:tracePt t="246987" x="5438775" y="5813425"/>
          <p14:tracePt t="246995" x="5429250" y="5840413"/>
          <p14:tracePt t="247003" x="5429250" y="5848350"/>
          <p14:tracePt t="247019" x="5429250" y="5857875"/>
          <p14:tracePt t="247027" x="5429250" y="5884863"/>
          <p14:tracePt t="247041" x="5419725" y="5894388"/>
          <p14:tracePt t="247058" x="5402263" y="5902325"/>
          <p14:tracePt t="247076" x="5394325" y="5919788"/>
          <p14:tracePt t="247099" x="5384800" y="5929313"/>
          <p14:tracePt t="247155" x="5375275" y="5946775"/>
          <p14:tracePt t="247171" x="5367338" y="5956300"/>
          <p14:tracePt t="247179" x="5357813" y="5973763"/>
          <p14:tracePt t="247195" x="5357813" y="5983288"/>
          <p14:tracePt t="247227" x="5357813" y="6000750"/>
          <p14:tracePt t="247283" x="5340350" y="6010275"/>
          <p14:tracePt t="247299" x="5330825" y="6010275"/>
          <p14:tracePt t="247427" x="5322888" y="6018213"/>
          <p14:tracePt t="247451" x="5322888" y="6037263"/>
          <p14:tracePt t="247467" x="5322888" y="6045200"/>
          <p14:tracePt t="247491" x="5322888" y="6062663"/>
          <p14:tracePt t="247515" x="5322888" y="6072188"/>
          <p14:tracePt t="247563" x="5330825" y="6081713"/>
          <p14:tracePt t="247603" x="5348288" y="6081713"/>
          <p14:tracePt t="247619" x="5367338" y="6081713"/>
          <p14:tracePt t="247627" x="5375275" y="6081713"/>
          <p14:tracePt t="247635" x="5384800" y="6081713"/>
          <p14:tracePt t="247651" x="5394325" y="6081713"/>
          <p14:tracePt t="247659" x="5419725" y="6081713"/>
          <p14:tracePt t="247676" x="5429250" y="6081713"/>
          <p14:tracePt t="248515" x="5446713" y="6081713"/>
          <p14:tracePt t="248595" x="5473700" y="6054725"/>
          <p14:tracePt t="248659" x="5483225" y="6054725"/>
          <p14:tracePt t="248675" x="5500688" y="6054725"/>
          <p14:tracePt t="249083" x="5446713" y="6054725"/>
          <p14:tracePt t="249091" x="5384800" y="6072188"/>
          <p14:tracePt t="249099" x="5348288" y="6072188"/>
          <p14:tracePt t="249108" x="5295900" y="6089650"/>
          <p14:tracePt t="249125" x="5180013" y="6099175"/>
          <p14:tracePt t="249141" x="5108575" y="6116638"/>
          <p14:tracePt t="249158" x="5081588" y="6126163"/>
          <p14:tracePt t="249267" x="5089525" y="6126163"/>
          <p14:tracePt t="249299" x="5099050" y="6126163"/>
          <p14:tracePt t="249315" x="5126038" y="6126163"/>
          <p14:tracePt t="249331" x="5133975" y="6126163"/>
          <p14:tracePt t="249339" x="5143500" y="6126163"/>
          <p14:tracePt t="249347" x="5153025" y="6126163"/>
          <p14:tracePt t="249363" x="5180013" y="6126163"/>
          <p14:tracePt t="249375" x="5197475" y="6126163"/>
          <p14:tracePt t="249391" x="5251450" y="6108700"/>
          <p14:tracePt t="249408" x="5268913" y="6108700"/>
          <p14:tracePt t="249425" x="5313363" y="6099175"/>
          <p14:tracePt t="249426" x="5348288" y="6089650"/>
          <p14:tracePt t="249441" x="5357813" y="6089650"/>
          <p14:tracePt t="249458" x="5402263" y="6089650"/>
          <p14:tracePt t="249475" x="5429250" y="6062663"/>
          <p14:tracePt t="249563" x="5438775" y="6062663"/>
          <p14:tracePt t="249587" x="5465763" y="6062663"/>
          <p14:tracePt t="249603" x="5473700" y="6062663"/>
          <p14:tracePt t="249643" x="5483225" y="6054725"/>
          <p14:tracePt t="249683" x="5491163" y="6054725"/>
          <p14:tracePt t="251563" x="5483225" y="6054725"/>
          <p14:tracePt t="251571" x="5456238" y="6054725"/>
          <p14:tracePt t="251579" x="5438775" y="6054725"/>
          <p14:tracePt t="251591" x="5429250" y="6054725"/>
          <p14:tracePt t="251608" x="5419725" y="6054725"/>
          <p14:tracePt t="251624" x="5384800" y="6054725"/>
          <p14:tracePt t="251641" x="5375275" y="6062663"/>
          <p14:tracePt t="251675" x="5357813" y="6062663"/>
          <p14:tracePt t="251692" x="5313363" y="6062663"/>
          <p14:tracePt t="251708" x="5276850" y="6062663"/>
          <p14:tracePt t="251724" x="5268913" y="6062663"/>
          <p14:tracePt t="251758" x="5259388" y="6062663"/>
          <p14:tracePt t="251779" x="5251450" y="6062663"/>
          <p14:tracePt t="251791" x="5224463" y="6062663"/>
          <p14:tracePt t="251808" x="5197475" y="6062663"/>
          <p14:tracePt t="251825" x="5143500" y="6062663"/>
          <p14:tracePt t="251841" x="5099050" y="6062663"/>
          <p14:tracePt t="251858" x="5054600" y="6062663"/>
          <p14:tracePt t="251875" x="5027613" y="6062663"/>
          <p14:tracePt t="251892" x="4983163" y="6062663"/>
          <p14:tracePt t="251908" x="4919663" y="6062663"/>
          <p14:tracePt t="251925" x="4867275" y="6062663"/>
          <p14:tracePt t="251941" x="4813300" y="6081713"/>
          <p14:tracePt t="251958" x="4741863" y="6089650"/>
          <p14:tracePt t="251974" x="4616450" y="6089650"/>
          <p14:tracePt t="251991" x="4438650" y="6089650"/>
          <p14:tracePt t="252008" x="4313238" y="6089650"/>
          <p14:tracePt t="252025" x="4241800" y="6089650"/>
          <p14:tracePt t="252041" x="4205288" y="6089650"/>
          <p14:tracePt t="252091" x="4197350" y="6116638"/>
          <p14:tracePt t="252099" x="4197350" y="6134100"/>
          <p14:tracePt t="252108" x="4197350" y="6188075"/>
          <p14:tracePt t="252125" x="4179888" y="6251575"/>
          <p14:tracePt t="252141" x="4179888" y="6286500"/>
          <p14:tracePt t="252158" x="4179888" y="6303963"/>
          <p14:tracePt t="252174" x="4179888" y="6340475"/>
          <p14:tracePt t="252192" x="4179888" y="6348413"/>
          <p14:tracePt t="252208" x="4179888" y="6367463"/>
          <p14:tracePt t="252224" x="4179888" y="6402388"/>
          <p14:tracePt t="252241" x="4179888" y="6411913"/>
          <p14:tracePt t="252258" x="4179888" y="6456363"/>
          <p14:tracePt t="252274" x="4179888" y="6465888"/>
          <p14:tracePt t="252308" x="4179888" y="6473825"/>
          <p14:tracePt t="252363" x="4179888" y="6500813"/>
          <p14:tracePt t="252371" x="4179888" y="6510338"/>
          <p14:tracePt t="252379" x="4179888" y="6518275"/>
          <p14:tracePt t="252391" x="4170363" y="6545263"/>
          <p14:tracePt t="252408" x="4160838" y="6562725"/>
          <p14:tracePt t="252424" x="4143375" y="6589713"/>
          <p14:tracePt t="252755" x="4133850" y="6589713"/>
          <p14:tracePt t="252763" x="4125913" y="6589713"/>
          <p14:tracePt t="252787" x="4116388" y="6599238"/>
          <p14:tracePt t="252795" x="4098925" y="6599238"/>
          <p14:tracePt t="252811" x="4081463" y="6599238"/>
          <p14:tracePt t="252824" x="4062413" y="6608763"/>
          <p14:tracePt t="252841" x="4054475" y="6626225"/>
          <p14:tracePt t="252858" x="4044950" y="6626225"/>
          <p14:tracePt t="252876" x="4037013" y="6626225"/>
          <p14:tracePt t="252891" x="4017963" y="6634163"/>
          <p14:tracePt t="252908" x="4010025" y="6634163"/>
          <p14:tracePt t="252924" x="3965575" y="6643688"/>
          <p14:tracePt t="252958" x="3956050" y="6643688"/>
          <p14:tracePt t="252974" x="3919538" y="6653213"/>
          <p14:tracePt t="253067" x="3911600" y="6653213"/>
          <p14:tracePt t="253075" x="3875088" y="6680200"/>
          <p14:tracePt t="253083" x="3867150" y="6688138"/>
          <p14:tracePt t="253108" x="3840163" y="6697663"/>
          <p14:tracePt t="253131" x="3830638" y="6715125"/>
          <p14:tracePt t="253163" x="3830638" y="6724650"/>
          <p14:tracePt t="253283" x="3830638" y="6705600"/>
          <p14:tracePt t="253291" x="3830638" y="6697663"/>
          <p14:tracePt t="253299" x="3840163" y="6688138"/>
          <p14:tracePt t="253308" x="3857625" y="6680200"/>
          <p14:tracePt t="253324" x="3875088" y="6670675"/>
          <p14:tracePt t="253427" x="3894138" y="6670675"/>
          <p14:tracePt t="253435" x="3902075" y="6670675"/>
          <p14:tracePt t="253443" x="3919538" y="6661150"/>
          <p14:tracePt t="253459" x="3929063" y="6661150"/>
          <p14:tracePt t="253475" x="3973513" y="6634163"/>
          <p14:tracePt t="253491" x="3983038" y="6626225"/>
          <p14:tracePt t="253508" x="3990975" y="6616700"/>
          <p14:tracePt t="253611" x="3983038" y="6616700"/>
          <p14:tracePt t="253635" x="3973513" y="6616700"/>
          <p14:tracePt t="253643" x="3956050" y="6616700"/>
          <p14:tracePt t="253667" x="3956050" y="6626225"/>
          <p14:tracePt t="253675" x="3946525" y="6653213"/>
          <p14:tracePt t="253691" x="3946525" y="6670675"/>
          <p14:tracePt t="253699" x="3946525" y="6680200"/>
          <p14:tracePt t="253708" x="3946525" y="6697663"/>
          <p14:tracePt t="253724" x="3946525" y="6724650"/>
          <p14:tracePt t="253741" x="3938588" y="6751638"/>
          <p14:tracePt t="253758" x="3938588" y="6796088"/>
          <p14:tracePt t="253774" x="3938588" y="6804025"/>
          <p14:tracePt t="253791" x="3938588" y="6813550"/>
          <p14:tracePt t="253808" x="3938588" y="6840538"/>
          <p14:tracePt t="253824" x="3911600" y="6848475"/>
          <p14:tracePt t="254075" x="3919538" y="6848475"/>
          <p14:tracePt t="254083" x="3946525" y="6848475"/>
          <p14:tracePt t="254092" x="3965575" y="6848475"/>
          <p14:tracePt t="254108" x="4010025" y="6840538"/>
          <p14:tracePt t="254124" x="4017963" y="6831013"/>
          <p14:tracePt t="254141" x="4054475" y="6823075"/>
          <p14:tracePt t="254203" x="4062413" y="6823075"/>
          <p14:tracePt t="254219" x="4071938" y="6823075"/>
          <p14:tracePt t="254235" x="4098925" y="6823075"/>
          <p14:tracePt t="254243" x="4108450" y="6823075"/>
          <p14:tracePt t="254251" x="4116388" y="6823075"/>
          <p14:tracePt t="254259" x="4125913" y="6823075"/>
          <p14:tracePt t="254274" x="4133850" y="6823075"/>
          <p14:tracePt t="254292" x="4170363" y="6813550"/>
          <p14:tracePt t="254308" x="4214813" y="6813550"/>
          <p14:tracePt t="254324" x="4232275" y="6813550"/>
          <p14:tracePt t="254341" x="4276725" y="6804025"/>
          <p14:tracePt t="254358" x="4295775" y="6804025"/>
          <p14:tracePt t="254374" x="4330700" y="6804025"/>
          <p14:tracePt t="254391" x="4340225" y="6804025"/>
          <p14:tracePt t="254595" x="4348163" y="6804025"/>
          <p14:tracePt t="254603" x="4384675" y="6777038"/>
          <p14:tracePt t="254611" x="4438650" y="6777038"/>
          <p14:tracePt t="254625" x="4491038" y="6777038"/>
          <p14:tracePt t="254642" x="4616450" y="6777038"/>
          <p14:tracePt t="254658" x="4724400" y="6777038"/>
          <p14:tracePt t="254675" x="4813300" y="6777038"/>
          <p14:tracePt t="254692" x="4840288" y="6769100"/>
          <p14:tracePt t="254707" x="4848225" y="6769100"/>
          <p14:tracePt t="255259" x="4867275" y="6759575"/>
          <p14:tracePt t="256315" x="4857750" y="6759575"/>
          <p14:tracePt t="256324" x="4830763" y="6742113"/>
          <p14:tracePt t="256331" x="4803775" y="6715125"/>
          <p14:tracePt t="256341" x="4776788" y="6705600"/>
          <p14:tracePt t="256358" x="4714875" y="6680200"/>
          <p14:tracePt t="256374" x="4643438" y="6626225"/>
          <p14:tracePt t="256391" x="4608513" y="6581775"/>
          <p14:tracePt t="256408" x="4545013" y="6419850"/>
          <p14:tracePt t="256425" x="4411663" y="6072188"/>
          <p14:tracePt t="256441" x="4214813" y="5670550"/>
          <p14:tracePt t="256458" x="3946525" y="5268913"/>
          <p14:tracePt t="256460" x="3768725" y="5089525"/>
          <p14:tracePt t="256475" x="3330575" y="4581525"/>
          <p14:tracePt t="256492" x="3054350" y="4241800"/>
          <p14:tracePt t="256508" x="2847975" y="4027488"/>
          <p14:tracePt t="256525" x="2847975" y="4017963"/>
          <p14:tracePt t="256707" x="2857500" y="4071938"/>
          <p14:tracePt t="256715" x="2867025" y="4098925"/>
          <p14:tracePt t="256725" x="2884488" y="4152900"/>
          <p14:tracePt t="256741" x="2965450" y="4108450"/>
          <p14:tracePt t="256757" x="3062288" y="3786188"/>
          <p14:tracePt t="256774" x="3143250" y="3276600"/>
          <p14:tracePt t="256791" x="3160713" y="2428875"/>
          <p14:tracePt t="256808" x="3071813" y="1697038"/>
          <p14:tracePt t="256824" x="2697163" y="919163"/>
          <p14:tracePt t="256841" x="2374900" y="536575"/>
          <p14:tracePt t="256858" x="2152650" y="295275"/>
          <p14:tracePt t="256875" x="2017713" y="169863"/>
          <p14:tracePt t="256891" x="1965325" y="160338"/>
          <p14:tracePt t="256908" x="1928813" y="179388"/>
          <p14:tracePt t="257035" x="1928813" y="187325"/>
          <p14:tracePt t="257075" x="1928813" y="196850"/>
          <p14:tracePt t="257083" x="1928813" y="214313"/>
          <p14:tracePt t="257092" x="1928813" y="231775"/>
          <p14:tracePt t="257108" x="1928813" y="250825"/>
          <p14:tracePt t="257125" x="1928813" y="276225"/>
          <p14:tracePt t="257147" x="1919288" y="285750"/>
          <p14:tracePt t="257163" x="1911350" y="295275"/>
          <p14:tracePt t="257195" x="1884363" y="295275"/>
          <p14:tracePt t="257211" x="1874838" y="295275"/>
          <p14:tracePt t="257251" x="1866900" y="295275"/>
          <p14:tracePt t="257267" x="1857375" y="303213"/>
          <p14:tracePt t="257291" x="1822450" y="312738"/>
          <p14:tracePt t="257323" x="1812925" y="312738"/>
          <p14:tracePt t="257331" x="1776413" y="312738"/>
          <p14:tracePt t="257341" x="1768475" y="312738"/>
          <p14:tracePt t="257358" x="1724025" y="312738"/>
          <p14:tracePt t="257374" x="1704975" y="312738"/>
          <p14:tracePt t="257391" x="1670050" y="312738"/>
          <p14:tracePt t="257408" x="1633538" y="295275"/>
          <p14:tracePt t="257424" x="1608138" y="276225"/>
          <p14:tracePt t="257441" x="1589088" y="268288"/>
          <p14:tracePt t="257443" x="1571625" y="258763"/>
          <p14:tracePt t="257457" x="1562100" y="258763"/>
          <p14:tracePt t="257474" x="1554163" y="250825"/>
          <p14:tracePt t="257508" x="1544638" y="223838"/>
          <p14:tracePt t="257524" x="1536700" y="214313"/>
          <p14:tracePt t="258723" x="1446213" y="88900"/>
          <p14:tracePt t="258851" x="1455738" y="80963"/>
          <p14:tracePt t="258867" x="1465263" y="80963"/>
          <p14:tracePt t="258875" x="1482725" y="80963"/>
          <p14:tracePt t="258883" x="1490663" y="80963"/>
          <p14:tracePt t="258892" x="1500188" y="80963"/>
          <p14:tracePt t="258907" x="1544638" y="80963"/>
          <p14:tracePt t="258924" x="1571625" y="80963"/>
          <p14:tracePt t="258941" x="1625600" y="80963"/>
          <p14:tracePt t="258957" x="1714500" y="88900"/>
          <p14:tracePt t="258974" x="2000250" y="2587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9530"/>
            <a:ext cx="11189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 </a:t>
            </a:r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97" y="585028"/>
            <a:ext cx="69144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NMOS FETs Q1 and Q2 are depicted in the Figure. 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removed and replaced by a current source, the voltage gain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increases or decreases?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Redraw you proposed circuit to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higher voltage gain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597" y="5105667"/>
            <a:ext cx="946335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20, 2020.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submit through Blackboard as informed by Mr.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Blackboard announcement.</a:t>
            </a:r>
          </a:p>
          <a:p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49" y="481828"/>
            <a:ext cx="3352381" cy="42653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26265" y="559409"/>
            <a:ext cx="98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voltage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07236" y="2601713"/>
            <a:ext cx="40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135385" y="2370800"/>
            <a:ext cx="74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35175" y="3450587"/>
            <a:ext cx="55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95250" y="4100807"/>
            <a:ext cx="10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Negative voltage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95805" y="3551650"/>
            <a:ext cx="40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818664" y="2886439"/>
            <a:ext cx="40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806619" y="3827614"/>
            <a:ext cx="40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21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376</Words>
  <Application>Microsoft Office PowerPoint</Application>
  <PresentationFormat>Widescreen</PresentationFormat>
  <Paragraphs>36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7.3.2. The MOS Cascode</vt:lpstr>
      <vt:lpstr>Example 2</vt:lpstr>
      <vt:lpstr>Example 2 - Solution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26</cp:revision>
  <dcterms:created xsi:type="dcterms:W3CDTF">2020-03-05T02:18:58Z</dcterms:created>
  <dcterms:modified xsi:type="dcterms:W3CDTF">2020-03-05T14:44:34Z</dcterms:modified>
</cp:coreProperties>
</file>